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1A2B"/>
    <a:srgbClr val="FFFFE0"/>
    <a:srgbClr val="1F4987"/>
    <a:srgbClr val="EE1922"/>
    <a:srgbClr val="5786BD"/>
    <a:srgbClr val="76B17F"/>
    <a:srgbClr val="F67900"/>
    <a:srgbClr val="D94248"/>
    <a:srgbClr val="E6C963"/>
    <a:srgbClr val="975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2EF1CE-CAC0-8443-B758-4E2C54383C3C}" v="22" dt="2024-11-14T14:02:03.7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29"/>
    <p:restoredTop sz="94810"/>
  </p:normalViewPr>
  <p:slideViewPr>
    <p:cSldViewPr snapToGrid="0">
      <p:cViewPr varScale="1">
        <p:scale>
          <a:sx n="110" d="100"/>
          <a:sy n="110" d="100"/>
        </p:scale>
        <p:origin x="32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84F71-9DA6-3B43-B7E3-E3A543256A61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C89E3-387A-7D47-B93F-30DD47E753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939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FC89E3-387A-7D47-B93F-30DD47E7539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565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B2297D9-DD11-3956-C641-7BE9DD04F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E9698BFE-4E88-175D-37EE-4B822D86C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32C434F-E457-EEC1-6D80-FD5469C6E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9E339-1D74-624D-9BCF-BD34759F2E61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C691D3F-F9A6-6926-0480-C76D9D5A7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3229D21-D14B-406E-8902-4EB52F36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47F4-7F39-D049-9B6D-6F255AFFC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9459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838FFA4-84AF-AAE0-4C1D-42C77876B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63BFEC15-6D5C-45CD-97D3-0F97FE153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AD47DBB-366A-3F85-01AE-03E944FA9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9E339-1D74-624D-9BCF-BD34759F2E61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494FD10-5802-864D-38CA-16D08FE18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0CF6532-EB58-39A8-C7B9-494E6B40D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47F4-7F39-D049-9B6D-6F255AFFC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340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68A92BEB-3081-DE3E-CBE8-BD71C315E2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72A2741A-62FF-50E8-86D2-BC9EB3BEE7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9AC46F0-1CF3-75BD-F079-E919974C0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9E339-1D74-624D-9BCF-BD34759F2E61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8A9C4B5-5AB4-41DD-9FEA-CF9C7ED8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864D3D1-F3D4-7841-DFED-E71418A58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47F4-7F39-D049-9B6D-6F255AFFC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1645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A4DFDD7-F792-3989-195D-F9F2A63EA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A8087BC-8F8A-DB9F-7A0B-C68E6D89D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AEF7651-0A30-74DD-F7D4-11DDAF2D8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9E339-1D74-624D-9BCF-BD34759F2E61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9497ECD-43AE-15FD-202B-00EE25ACB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10A302C-F81E-625B-B50E-97236E2E1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47F4-7F39-D049-9B6D-6F255AFFC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1988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91E0466-D7B2-DC6C-90B4-675BE93D0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F4DD1BC9-4807-2461-DE69-9A5CAF6E9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4E6D0CD2-94A5-D0EB-0CC1-BB106DE27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9E339-1D74-624D-9BCF-BD34759F2E61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2CC9F01-B1A7-1DED-4E95-A7F8DA22E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9266288-5ABB-B4E6-4976-AA697D48A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47F4-7F39-D049-9B6D-6F255AFFC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333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7F417E2-1168-1F9F-5677-48E5022F6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EC8A299-942E-293B-92C8-75D976E9D3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BBA7758F-85C6-5986-DDD9-1A86FDAE69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A6B86FAF-1059-F9D0-73E1-98520591C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9E339-1D74-624D-9BCF-BD34759F2E61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228A3912-816E-588A-0397-70E82769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CA870660-08C7-A2ED-49DC-7F6082D60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47F4-7F39-D049-9B6D-6F255AFFC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217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CAF574E-4998-8BEC-6C51-612EEF881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0734F8D4-3215-ACCF-F3D0-B6160150B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32B9B0B1-BC19-D8E9-3F86-18EA727AE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59706524-F684-2C29-15BB-CAA3DF956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9FE1F256-C57B-8613-18A9-F55CA8708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BF9E60D1-3544-D9FB-288B-26671CF3C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9E339-1D74-624D-9BCF-BD34759F2E61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F700DCE7-E80B-C7F5-C3BA-C1AE50795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D53647F9-06C2-46AF-CA8C-1878DBD95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47F4-7F39-D049-9B6D-6F255AFFC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7335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86D80C7-CC45-323C-2DB1-CB9CE9080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03BABAFF-AC7E-0EF8-E5FA-A1D4E8FF5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9E339-1D74-624D-9BCF-BD34759F2E61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EB42FC60-59B0-4D64-3715-93F1EED5C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EF8CAD5E-F1B7-0747-079A-B507C0C5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47F4-7F39-D049-9B6D-6F255AFFC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982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6367D0FA-050B-6F4C-104C-2BD0FA21D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9E339-1D74-624D-9BCF-BD34759F2E61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F5F15F18-7ED3-99CB-1018-9597D9B0D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F56763E7-D285-0235-BB17-CDF247455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47F4-7F39-D049-9B6D-6F255AFFC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7914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72569B2-2E41-5423-D481-C3595C61A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93487613-9766-01D5-A751-F0A3238E6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4C2DC745-C81F-D01A-73C9-E4FF8885F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0D441A19-9395-C6B1-816A-F1F8D3F73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9E339-1D74-624D-9BCF-BD34759F2E61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182674D8-1870-7277-F632-BDBB086F3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6559D481-A39E-CA01-4CD0-5202E3E9F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47F4-7F39-D049-9B6D-6F255AFFC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5794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5727455-3FB3-A9F3-9521-6567A3E8F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296876B2-3157-4968-AF64-F71DD0A626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D55013BB-EDFF-B022-FF61-F08CF6B73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DA36E06A-A8F8-E2F2-4329-F7A9725CD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9E339-1D74-624D-9BCF-BD34759F2E61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69235471-2CA7-F01D-53CD-305B32602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6B0C8C3-82C4-48D0-CA72-D4057E54D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247F4-7F39-D049-9B6D-6F255AFFC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975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2307C81E-285C-6F6F-89DF-51A10B077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19F72A97-2252-F73B-FEC4-BA324556B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2FFB17C-6D99-B8BA-0E64-BB62627E8E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9E339-1D74-624D-9BCF-BD34759F2E61}" type="datetimeFigureOut">
              <a:rPr lang="fr-FR" smtClean="0"/>
              <a:t>18/11/2024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1D3B8F8-A130-672F-8001-E629C4515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98B8C83-DE59-6C44-5DDB-EA4A8DF56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247F4-7F39-D049-9B6D-6F255AFFC6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772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97A6A662-C758-746A-5F16-D18530DC4D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383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D8EAC0F-D1E9-6561-1437-E8DAF85A5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613548"/>
            <a:ext cx="3091146" cy="324317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21C35442-DB97-465D-C0B2-1DC82D5091DF}"/>
              </a:ext>
            </a:extLst>
          </p:cNvPr>
          <p:cNvSpPr txBox="1"/>
          <p:nvPr/>
        </p:nvSpPr>
        <p:spPr>
          <a:xfrm rot="19553295">
            <a:off x="-619936" y="147135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rgbClr val="C00000"/>
                </a:solidFill>
                <a:latin typeface="Apple Casual" pitchFamily="2" charset="77"/>
              </a:rPr>
              <a:t>les p'tits dîners de l’Avent</a:t>
            </a: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xmlns="" id="{8335063F-B4DA-3D83-4C0E-3A37C60F14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7593" y="3596070"/>
            <a:ext cx="2258008" cy="1594718"/>
          </a:xfrm>
          <a:prstGeom prst="rect">
            <a:avLst/>
          </a:prstGeom>
        </p:spPr>
      </p:pic>
      <p:sp>
        <p:nvSpPr>
          <p:cNvPr id="48" name="ZoneTexte 47">
            <a:extLst>
              <a:ext uri="{FF2B5EF4-FFF2-40B4-BE49-F238E27FC236}">
                <a16:creationId xmlns:a16="http://schemas.microsoft.com/office/drawing/2014/main" xmlns="" id="{07557E97-765E-8420-2455-85BAC82F30FD}"/>
              </a:ext>
            </a:extLst>
          </p:cNvPr>
          <p:cNvSpPr txBox="1"/>
          <p:nvPr/>
        </p:nvSpPr>
        <p:spPr>
          <a:xfrm>
            <a:off x="1884100" y="2271133"/>
            <a:ext cx="527633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rgbClr val="1F4987"/>
                </a:solidFill>
                <a:latin typeface="Apple Casual" pitchFamily="2" charset="77"/>
              </a:rPr>
              <a:t>18 décembre 2024</a:t>
            </a:r>
          </a:p>
          <a:p>
            <a:pPr algn="ctr"/>
            <a:r>
              <a:rPr lang="fr-FR" sz="2800" dirty="0">
                <a:solidFill>
                  <a:srgbClr val="1F4987"/>
                </a:solidFill>
                <a:latin typeface="Apple Casual" pitchFamily="2" charset="77"/>
              </a:rPr>
              <a:t>Une soirée, </a:t>
            </a:r>
          </a:p>
          <a:p>
            <a:pPr algn="ctr"/>
            <a:r>
              <a:rPr lang="fr-FR" sz="2800" dirty="0">
                <a:solidFill>
                  <a:srgbClr val="1F4987"/>
                </a:solidFill>
                <a:latin typeface="Apple Casual" pitchFamily="2" charset="77"/>
              </a:rPr>
              <a:t>Des groupes de 6-8 paroissiens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xmlns="" id="{8894685B-A967-0030-AD09-22EDF36C49AE}"/>
              </a:ext>
            </a:extLst>
          </p:cNvPr>
          <p:cNvSpPr txBox="1"/>
          <p:nvPr/>
        </p:nvSpPr>
        <p:spPr>
          <a:xfrm>
            <a:off x="2726390" y="5854866"/>
            <a:ext cx="37288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FFFFE0"/>
                </a:solidFill>
                <a:latin typeface="Apple Casual" pitchFamily="2" charset="77"/>
              </a:rPr>
              <a:t>Un dîner simple et convivial </a:t>
            </a:r>
          </a:p>
          <a:p>
            <a:pPr algn="ctr"/>
            <a:r>
              <a:rPr lang="fr-FR" dirty="0">
                <a:solidFill>
                  <a:srgbClr val="FFFFE0"/>
                </a:solidFill>
                <a:latin typeface="Apple Casual" pitchFamily="2" charset="77"/>
              </a:rPr>
              <a:t>pour faire grandir notre Communauté chrétienne</a:t>
            </a:r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xmlns="" id="{0EE968D7-0E12-77AE-9432-EC5C9A0677F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10195480" y="11333"/>
            <a:ext cx="1984893" cy="1190936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xmlns="" id="{7713B0D2-1651-60E0-8849-D4FE0E7F12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865109">
            <a:off x="573139" y="481431"/>
            <a:ext cx="1461287" cy="1235244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xmlns="" id="{7AD6D98C-6CCD-D1CB-6169-9A576BD1FD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3649" y="-755940"/>
            <a:ext cx="4883150" cy="344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047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5718</TotalTime>
  <Words>28</Words>
  <Application>Microsoft Office PowerPoint</Application>
  <PresentationFormat>Grand écran</PresentationFormat>
  <Paragraphs>7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Apple Casual</vt:lpstr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 Armanini</dc:creator>
  <cp:lastModifiedBy>SECRETARIAT</cp:lastModifiedBy>
  <cp:revision>4</cp:revision>
  <cp:lastPrinted>2024-11-18T14:53:18Z</cp:lastPrinted>
  <dcterms:created xsi:type="dcterms:W3CDTF">2024-11-12T16:57:13Z</dcterms:created>
  <dcterms:modified xsi:type="dcterms:W3CDTF">2024-11-18T15:10:33Z</dcterms:modified>
</cp:coreProperties>
</file>