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5" r:id="rId7"/>
    <p:sldId id="264" r:id="rId8"/>
    <p:sldId id="260" r:id="rId9"/>
    <p:sldId id="262" r:id="rId10"/>
    <p:sldId id="261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3503"/>
    <a:srgbClr val="996600"/>
    <a:srgbClr val="E2E177"/>
    <a:srgbClr val="2F52B8"/>
    <a:srgbClr val="782129"/>
    <a:srgbClr val="5E8BCC"/>
    <a:srgbClr val="607536"/>
    <a:srgbClr val="A94E4C"/>
    <a:srgbClr val="907379"/>
    <a:srgbClr val="7349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10" d="100"/>
          <a:sy n="110" d="100"/>
        </p:scale>
        <p:origin x="576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FB6BE-A26C-4D1E-BBF0-4E6D1B56CAE2}" type="datetimeFigureOut">
              <a:rPr lang="fr-FR" smtClean="0"/>
              <a:t>12/07/2024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F8549-07D2-4AC6-97AE-9E81A4E962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8728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FB6BE-A26C-4D1E-BBF0-4E6D1B56CAE2}" type="datetimeFigureOut">
              <a:rPr lang="fr-FR" smtClean="0"/>
              <a:t>12/07/2024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F8549-07D2-4AC6-97AE-9E81A4E962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0916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FB6BE-A26C-4D1E-BBF0-4E6D1B56CAE2}" type="datetimeFigureOut">
              <a:rPr lang="fr-FR" smtClean="0"/>
              <a:t>12/07/2024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F8549-07D2-4AC6-97AE-9E81A4E962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3094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FB6BE-A26C-4D1E-BBF0-4E6D1B56CAE2}" type="datetimeFigureOut">
              <a:rPr lang="fr-FR" smtClean="0"/>
              <a:t>12/07/2024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F8549-07D2-4AC6-97AE-9E81A4E962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957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FB6BE-A26C-4D1E-BBF0-4E6D1B56CAE2}" type="datetimeFigureOut">
              <a:rPr lang="fr-FR" smtClean="0"/>
              <a:t>12/07/2024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F8549-07D2-4AC6-97AE-9E81A4E962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9852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FB6BE-A26C-4D1E-BBF0-4E6D1B56CAE2}" type="datetimeFigureOut">
              <a:rPr lang="fr-FR" smtClean="0"/>
              <a:t>12/07/2024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F8549-07D2-4AC6-97AE-9E81A4E962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4234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FB6BE-A26C-4D1E-BBF0-4E6D1B56CAE2}" type="datetimeFigureOut">
              <a:rPr lang="fr-FR" smtClean="0"/>
              <a:t>12/07/2024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F8549-07D2-4AC6-97AE-9E81A4E962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754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FB6BE-A26C-4D1E-BBF0-4E6D1B56CAE2}" type="datetimeFigureOut">
              <a:rPr lang="fr-FR" smtClean="0"/>
              <a:t>12/07/2024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F8549-07D2-4AC6-97AE-9E81A4E962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5801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FB6BE-A26C-4D1E-BBF0-4E6D1B56CAE2}" type="datetimeFigureOut">
              <a:rPr lang="fr-FR" smtClean="0"/>
              <a:t>12/07/2024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F8549-07D2-4AC6-97AE-9E81A4E962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0833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FB6BE-A26C-4D1E-BBF0-4E6D1B56CAE2}" type="datetimeFigureOut">
              <a:rPr lang="fr-FR" smtClean="0"/>
              <a:t>12/07/2024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F8549-07D2-4AC6-97AE-9E81A4E962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951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FB6BE-A26C-4D1E-BBF0-4E6D1B56CAE2}" type="datetimeFigureOut">
              <a:rPr lang="fr-FR" smtClean="0"/>
              <a:t>12/07/2024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F8549-07D2-4AC6-97AE-9E81A4E962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1382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FB6BE-A26C-4D1E-BBF0-4E6D1B56CAE2}" type="datetimeFigureOut">
              <a:rPr lang="fr-FR" smtClean="0"/>
              <a:t>12/07/2024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F8549-07D2-4AC6-97AE-9E81A4E962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4365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../../../../Videos/Captures/2024-07-06-141322007%20(1).mp4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2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43500" y="0"/>
            <a:ext cx="7048500" cy="6858000"/>
          </a:xfrm>
          <a:prstGeom prst="rect">
            <a:avLst/>
          </a:prstGeom>
          <a:solidFill>
            <a:srgbClr val="5F88CA"/>
          </a:solidFill>
          <a:ln>
            <a:solidFill>
              <a:srgbClr val="5A86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6008915" y="1820092"/>
            <a:ext cx="540802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smtClean="0">
                <a:solidFill>
                  <a:schemeClr val="bg1"/>
                </a:solidFill>
                <a:latin typeface="Castellar" panose="020A0402060406010301" pitchFamily="18" charset="0"/>
              </a:rPr>
              <a:t>Pelé Paris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latin typeface="Castellar" panose="020A0402060406010301" pitchFamily="18" charset="0"/>
              </a:rPr>
              <a:t>2024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latin typeface="Castellar" panose="020A0402060406010301" pitchFamily="18" charset="0"/>
              </a:rPr>
              <a:t>Aumônerie Seyssel-Frangy</a:t>
            </a:r>
            <a:endParaRPr lang="fr-FR" sz="4400" b="1" dirty="0">
              <a:solidFill>
                <a:schemeClr val="bg1"/>
              </a:solidFill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249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63" y="3457303"/>
            <a:ext cx="4609738" cy="345730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63" y="0"/>
            <a:ext cx="4609737" cy="345730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155474" cy="68739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55474" y="-1"/>
            <a:ext cx="2426789" cy="6858001"/>
          </a:xfrm>
          <a:prstGeom prst="rect">
            <a:avLst/>
          </a:prstGeom>
          <a:solidFill>
            <a:srgbClr val="AA7C62"/>
          </a:solidFill>
          <a:ln>
            <a:solidFill>
              <a:srgbClr val="AA7C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277394" y="1733007"/>
            <a:ext cx="251677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Conférence du père Olivier Scache sur le chantier de Notre-Dame</a:t>
            </a:r>
            <a:endParaRPr lang="fr-FR" sz="28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251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5429" y="200297"/>
            <a:ext cx="6061165" cy="1271452"/>
          </a:xfrm>
          <a:prstGeom prst="rect">
            <a:avLst/>
          </a:prstGeom>
          <a:solidFill>
            <a:srgbClr val="FDF5D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110343" y="143525"/>
            <a:ext cx="46068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rgbClr val="712E28"/>
                </a:solidFill>
                <a:latin typeface="Eras Bold ITC" panose="020B0907030504020204" pitchFamily="34" charset="0"/>
              </a:rPr>
              <a:t>3</a:t>
            </a:r>
            <a:r>
              <a:rPr lang="fr-FR" sz="2800" baseline="30000" dirty="0" smtClean="0">
                <a:solidFill>
                  <a:srgbClr val="712E28"/>
                </a:solidFill>
                <a:latin typeface="Eras Bold ITC" panose="020B0907030504020204" pitchFamily="34" charset="0"/>
              </a:rPr>
              <a:t>ème</a:t>
            </a:r>
            <a:r>
              <a:rPr lang="fr-FR" sz="2800" dirty="0" smtClean="0">
                <a:solidFill>
                  <a:srgbClr val="712E28"/>
                </a:solidFill>
                <a:latin typeface="Eras Bold ITC" panose="020B0907030504020204" pitchFamily="34" charset="0"/>
              </a:rPr>
              <a:t> jour : matinée adoration confession et louange </a:t>
            </a:r>
            <a:endParaRPr lang="fr-FR" sz="2800" dirty="0">
              <a:solidFill>
                <a:srgbClr val="712E28"/>
              </a:solidFill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66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09" y="0"/>
            <a:ext cx="2744831" cy="365977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09" y="3238859"/>
            <a:ext cx="2741027" cy="365470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0" y="1"/>
            <a:ext cx="2746464" cy="366195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440" y="0"/>
            <a:ext cx="2744831" cy="365977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5235"/>
            <a:ext cx="2717074" cy="362276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440" y="3235235"/>
            <a:ext cx="2760617" cy="366859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0228759" y="-45829"/>
            <a:ext cx="22854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smtClean="0">
                <a:solidFill>
                  <a:schemeClr val="tx2">
                    <a:lumMod val="75000"/>
                  </a:schemeClr>
                </a:solidFill>
                <a:latin typeface="Rockwell Extra Bold" panose="02060903040505020403" pitchFamily="18" charset="0"/>
              </a:rPr>
              <a:t>Tour Eiffel</a:t>
            </a:r>
            <a:endParaRPr lang="fr-FR" sz="4400" dirty="0">
              <a:solidFill>
                <a:schemeClr val="tx2">
                  <a:lumMod val="75000"/>
                </a:schemeClr>
              </a:solidFill>
              <a:latin typeface="Rockwell Extra Bold" panose="020609030405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581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4816"/>
            <a:ext cx="4922885" cy="369216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73" y="0"/>
            <a:ext cx="4934858" cy="37011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22885" y="-8979"/>
            <a:ext cx="2125615" cy="6866979"/>
          </a:xfrm>
          <a:prstGeom prst="rect">
            <a:avLst/>
          </a:prstGeom>
          <a:solidFill>
            <a:srgbClr val="78B3E0"/>
          </a:solidFill>
          <a:ln>
            <a:solidFill>
              <a:srgbClr val="78B3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4692470" y="2756015"/>
            <a:ext cx="25864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chemeClr val="bg1"/>
                </a:solidFill>
                <a:latin typeface="Showcard Gothic" panose="04020904020102020604" pitchFamily="82" charset="0"/>
              </a:rPr>
              <a:t>Après-midi jeux</a:t>
            </a:r>
          </a:p>
        </p:txBody>
      </p:sp>
    </p:spTree>
    <p:extLst>
      <p:ext uri="{BB962C8B-B14F-4D97-AF65-F5344CB8AC3E}">
        <p14:creationId xmlns:p14="http://schemas.microsoft.com/office/powerpoint/2010/main" val="151028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2603863"/>
            <a:ext cx="5143500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43500" y="0"/>
            <a:ext cx="7048500" cy="2603863"/>
          </a:xfrm>
          <a:prstGeom prst="rect">
            <a:avLst/>
          </a:prstGeom>
          <a:solidFill>
            <a:srgbClr val="F4D99E"/>
          </a:solidFill>
          <a:ln>
            <a:solidFill>
              <a:srgbClr val="F4D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10287000" y="2603863"/>
            <a:ext cx="1905000" cy="4254137"/>
          </a:xfrm>
          <a:prstGeom prst="rect">
            <a:avLst/>
          </a:prstGeom>
          <a:solidFill>
            <a:srgbClr val="F4D99E"/>
          </a:solidFill>
          <a:ln>
            <a:solidFill>
              <a:srgbClr val="F4D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6496594" y="226424"/>
            <a:ext cx="5294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rgbClr val="73491D"/>
                </a:solidFill>
                <a:latin typeface="Rockwell" panose="02060603020205020403" pitchFamily="18" charset="0"/>
              </a:rPr>
              <a:t>Notre-Dame des Otages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749143" y="1037623"/>
            <a:ext cx="41801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rgbClr val="73491D"/>
                </a:solidFill>
                <a:latin typeface="Bahnschrift Condensed" panose="020B0502040204020203" pitchFamily="34" charset="0"/>
              </a:rPr>
              <a:t>Explications sur l’histoire du lieu par le curé de la paroisse</a:t>
            </a:r>
            <a:endParaRPr lang="fr-FR" sz="2800" dirty="0">
              <a:solidFill>
                <a:srgbClr val="73491D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05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0"/>
            <a:ext cx="51435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287000" y="0"/>
            <a:ext cx="1905000" cy="6858000"/>
          </a:xfrm>
          <a:prstGeom prst="rect">
            <a:avLst/>
          </a:prstGeom>
          <a:solidFill>
            <a:srgbClr val="907379"/>
          </a:solidFill>
          <a:ln>
            <a:solidFill>
              <a:srgbClr val="9073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0991305" y="889843"/>
            <a:ext cx="49638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L</a:t>
            </a:r>
          </a:p>
          <a:p>
            <a:r>
              <a:rPr lang="fr-FR" sz="3600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E</a:t>
            </a:r>
          </a:p>
          <a:p>
            <a:endParaRPr lang="fr-FR" sz="3600" dirty="0">
              <a:solidFill>
                <a:schemeClr val="bg1"/>
              </a:solidFill>
              <a:latin typeface="Constantia" panose="02030602050306030303" pitchFamily="18" charset="0"/>
            </a:endParaRPr>
          </a:p>
          <a:p>
            <a:r>
              <a:rPr lang="fr-FR" sz="3600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L</a:t>
            </a:r>
          </a:p>
          <a:p>
            <a:r>
              <a:rPr lang="fr-FR" sz="3600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O</a:t>
            </a:r>
          </a:p>
          <a:p>
            <a:r>
              <a:rPr lang="fr-FR" sz="3600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U</a:t>
            </a:r>
          </a:p>
          <a:p>
            <a:r>
              <a:rPr lang="fr-FR" sz="3600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V</a:t>
            </a:r>
          </a:p>
          <a:p>
            <a:r>
              <a:rPr lang="fr-FR" sz="3600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R</a:t>
            </a:r>
          </a:p>
          <a:p>
            <a:r>
              <a:rPr lang="fr-FR" sz="3600" dirty="0">
                <a:solidFill>
                  <a:schemeClr val="bg1"/>
                </a:solidFill>
                <a:latin typeface="Constantia" panose="02030602050306030303" pitchFamily="18" charset="0"/>
              </a:rPr>
              <a:t>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0" y="0"/>
            <a:ext cx="1254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4</a:t>
            </a:r>
            <a:r>
              <a:rPr lang="fr-FR" baseline="30000" dirty="0" smtClean="0">
                <a:solidFill>
                  <a:schemeClr val="bg1"/>
                </a:solidFill>
              </a:rPr>
              <a:t>ème</a:t>
            </a:r>
            <a:r>
              <a:rPr lang="fr-FR" dirty="0" smtClean="0">
                <a:solidFill>
                  <a:schemeClr val="bg1"/>
                </a:solidFill>
              </a:rPr>
              <a:t> jour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150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115" y="3035301"/>
            <a:ext cx="2892062" cy="385608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1918"/>
            <a:ext cx="2589711" cy="3452948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180806" cy="424107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583" y="3449320"/>
            <a:ext cx="4589417" cy="344206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639" y="-1349828"/>
            <a:ext cx="3599361" cy="479914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046" y="3048000"/>
            <a:ext cx="2882537" cy="384338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711" y="-966289"/>
            <a:ext cx="3321231" cy="442830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80807" y="0"/>
            <a:ext cx="2161904" cy="3048000"/>
          </a:xfrm>
          <a:prstGeom prst="rect">
            <a:avLst/>
          </a:prstGeom>
          <a:solidFill>
            <a:srgbClr val="A94E4C"/>
          </a:solidFill>
          <a:ln>
            <a:solidFill>
              <a:srgbClr val="A94E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3240405" y="165876"/>
            <a:ext cx="21161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chemeClr val="bg1"/>
                </a:solidFill>
                <a:latin typeface="Modern No. 20" panose="02070704070505020303" pitchFamily="18" charset="0"/>
              </a:rPr>
              <a:t>Parcours dans le Louvre devant les plus grandes œuvres</a:t>
            </a:r>
            <a:endParaRPr lang="fr-FR" sz="2800" dirty="0">
              <a:solidFill>
                <a:schemeClr val="bg1"/>
              </a:solidFill>
              <a:latin typeface="Modern No. 20" panose="0207070407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672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43500" y="0"/>
            <a:ext cx="7048500" cy="6858000"/>
          </a:xfrm>
          <a:prstGeom prst="rect">
            <a:avLst/>
          </a:prstGeom>
          <a:solidFill>
            <a:srgbClr val="607536"/>
          </a:solidFill>
          <a:ln>
            <a:solidFill>
              <a:srgbClr val="6075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6731726" y="1550126"/>
            <a:ext cx="49813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 smtClean="0">
                <a:solidFill>
                  <a:schemeClr val="bg1"/>
                </a:solidFill>
                <a:latin typeface="Footlight MT Light" panose="0204060206030A020304" pitchFamily="18" charset="0"/>
                <a:ea typeface="SimSun-ExtB" panose="02010609060101010101" pitchFamily="49" charset="-122"/>
              </a:rPr>
              <a:t>Chapelet en montant au Sacré-Cœur</a:t>
            </a:r>
            <a:endParaRPr lang="fr-FR" sz="6000" dirty="0">
              <a:solidFill>
                <a:schemeClr val="bg1"/>
              </a:solidFill>
              <a:latin typeface="Footlight MT Light" panose="0204060206030A020304" pitchFamily="18" charset="0"/>
              <a:ea typeface="SimSun-ExtB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5105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5E8B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29" y="1924594"/>
            <a:ext cx="3536768" cy="47156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666" y="1924593"/>
            <a:ext cx="3536769" cy="4715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333" y="1924594"/>
            <a:ext cx="3536769" cy="4715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ZoneTexte 5"/>
          <p:cNvSpPr txBox="1"/>
          <p:nvPr/>
        </p:nvSpPr>
        <p:spPr>
          <a:xfrm>
            <a:off x="1733005" y="539932"/>
            <a:ext cx="9422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 smtClean="0">
                <a:solidFill>
                  <a:schemeClr val="bg1"/>
                </a:solidFill>
                <a:latin typeface="HP Simplified Light" panose="020B0404020204020204" pitchFamily="34" charset="0"/>
              </a:rPr>
              <a:t>Nuit d’adoration à Montmartre </a:t>
            </a:r>
            <a:endParaRPr lang="fr-FR" sz="5400" dirty="0">
              <a:solidFill>
                <a:schemeClr val="bg1"/>
              </a:solidFill>
              <a:latin typeface="HP Simplified Light" panose="020B0404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478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782129"/>
          </a:solidFill>
          <a:ln>
            <a:solidFill>
              <a:srgbClr val="7821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8709"/>
            <a:ext cx="51435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43" y="1988459"/>
            <a:ext cx="3652157" cy="486954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396343" cy="452845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319451" y="653142"/>
            <a:ext cx="2011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5</a:t>
            </a:r>
            <a:r>
              <a:rPr lang="fr-FR" sz="3200" baseline="30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ème</a:t>
            </a:r>
            <a:r>
              <a:rPr lang="fr-FR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jour</a:t>
            </a:r>
            <a:endParaRPr lang="fr-FR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61554" y="4631399"/>
            <a:ext cx="24732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smtClean="0">
                <a:solidFill>
                  <a:schemeClr val="bg1"/>
                </a:solidFill>
                <a:latin typeface="Eras Light ITC" panose="020B0402030504020804" pitchFamily="34" charset="0"/>
              </a:rPr>
              <a:t>Direction la gare en métro</a:t>
            </a:r>
            <a:endParaRPr lang="fr-FR" sz="4400" dirty="0">
              <a:solidFill>
                <a:schemeClr val="bg1"/>
              </a:solidFill>
              <a:latin typeface="Eras Light ITC" panose="020B0402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801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04904"/>
            <a:ext cx="4737462" cy="3553096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233850" cy="3925388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851" y="0"/>
            <a:ext cx="6958149" cy="5218612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463" y="3526971"/>
            <a:ext cx="4441371" cy="3331029"/>
          </a:xfrm>
          <a:prstGeom prst="rect">
            <a:avLst/>
          </a:prstGeom>
        </p:spPr>
      </p:pic>
      <p:sp>
        <p:nvSpPr>
          <p:cNvPr id="34" name="ZoneTexte 33"/>
          <p:cNvSpPr txBox="1"/>
          <p:nvPr/>
        </p:nvSpPr>
        <p:spPr>
          <a:xfrm>
            <a:off x="9579428" y="5438141"/>
            <a:ext cx="22119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rgbClr val="FA6A42"/>
                </a:solidFill>
                <a:latin typeface="Georgia Pro Cond Black" panose="02040A06050405020203" pitchFamily="18" charset="0"/>
              </a:rPr>
              <a:t>Le grand départ !</a:t>
            </a:r>
          </a:p>
        </p:txBody>
      </p:sp>
    </p:spTree>
    <p:extLst>
      <p:ext uri="{BB962C8B-B14F-4D97-AF65-F5344CB8AC3E}">
        <p14:creationId xmlns:p14="http://schemas.microsoft.com/office/powerpoint/2010/main" val="4134778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E2E177"/>
          </a:solidFill>
          <a:ln>
            <a:solidFill>
              <a:srgbClr val="E2E1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" t="20952" r="1172" b="18222"/>
          <a:stretch/>
        </p:blipFill>
        <p:spPr>
          <a:xfrm>
            <a:off x="5155473" y="2464953"/>
            <a:ext cx="3365863" cy="439304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337" y="-1"/>
            <a:ext cx="3670663" cy="489421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55474" cy="386660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883919" y="4750973"/>
            <a:ext cx="3387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rgbClr val="49350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Dernière étape !</a:t>
            </a:r>
            <a:endParaRPr lang="fr-FR" sz="3200" dirty="0">
              <a:solidFill>
                <a:srgbClr val="49350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619793" y="5337051"/>
            <a:ext cx="1915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rgbClr val="493503"/>
                </a:solidFill>
                <a:latin typeface="Rockwell" panose="02060603020205020403" pitchFamily="18" charset="0"/>
              </a:rPr>
              <a:t>Le train</a:t>
            </a:r>
            <a:endParaRPr lang="fr-FR" sz="3600" dirty="0">
              <a:solidFill>
                <a:srgbClr val="493503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572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3439885" y="3983389"/>
            <a:ext cx="6008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hlinkClick r:id="rId2" action="ppaction://hlinkfile"/>
              </a:rPr>
              <a:t>..\..\..\..\</a:t>
            </a:r>
            <a:r>
              <a:rPr lang="fr-FR" dirty="0" err="1" smtClean="0">
                <a:hlinkClick r:id="rId2" action="ppaction://hlinkfile"/>
              </a:rPr>
              <a:t>Videos</a:t>
            </a:r>
            <a:r>
              <a:rPr lang="fr-FR" dirty="0" smtClean="0">
                <a:hlinkClick r:id="rId2" action="ppaction://hlinkfile"/>
              </a:rPr>
              <a:t>\Captures\2024-07-06-141322007 (1).mp4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201885" y="2121341"/>
            <a:ext cx="378822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500" dirty="0" smtClean="0">
                <a:solidFill>
                  <a:schemeClr val="accent6">
                    <a:lumMod val="50000"/>
                  </a:schemeClr>
                </a:solidFill>
                <a:latin typeface="Modern No. 20" panose="02070704070505020303" pitchFamily="18" charset="0"/>
              </a:rPr>
              <a:t>Merci</a:t>
            </a:r>
            <a:endParaRPr lang="fr-FR" dirty="0">
              <a:solidFill>
                <a:schemeClr val="accent6">
                  <a:lumMod val="50000"/>
                </a:schemeClr>
              </a:solidFill>
              <a:latin typeface="Modern No. 20" panose="0207070407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380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146" y="0"/>
            <a:ext cx="51435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983" y="0"/>
            <a:ext cx="51435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993" y="0"/>
            <a:ext cx="5143500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004208" y="121920"/>
            <a:ext cx="10734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  <a:r>
              <a:rPr lang="fr-FR" sz="3200" b="1" baseline="30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er</a:t>
            </a:r>
            <a:r>
              <a:rPr lang="fr-FR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jour : Rue du bac, chapelle des apparitions </a:t>
            </a:r>
            <a:endParaRPr lang="fr-FR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501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946" y="2987040"/>
            <a:ext cx="5158054" cy="387096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218" y="-304800"/>
            <a:ext cx="5657782" cy="424333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0846"/>
            <a:ext cx="7449029" cy="335715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67795" cy="3500846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194" y="-166508"/>
            <a:ext cx="2750516" cy="366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5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248" y="1863634"/>
            <a:ext cx="5143500" cy="6858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02034" cy="322652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034" y="0"/>
            <a:ext cx="4302035" cy="322652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5897"/>
            <a:ext cx="5016137" cy="376210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965" y="0"/>
            <a:ext cx="4302035" cy="322652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9805851" y="4197531"/>
            <a:ext cx="22990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>
                <a:solidFill>
                  <a:srgbClr val="235057"/>
                </a:solidFill>
                <a:latin typeface="Showcard Gothic" panose="04020904020102020604" pitchFamily="82" charset="0"/>
              </a:rPr>
              <a:t>1</a:t>
            </a:r>
            <a:r>
              <a:rPr lang="fr-FR" sz="4000" baseline="30000" dirty="0" smtClean="0">
                <a:solidFill>
                  <a:srgbClr val="235057"/>
                </a:solidFill>
                <a:latin typeface="Showcard Gothic" panose="04020904020102020604" pitchFamily="82" charset="0"/>
              </a:rPr>
              <a:t>ère</a:t>
            </a:r>
            <a:r>
              <a:rPr lang="fr-FR" sz="4000" dirty="0" smtClean="0">
                <a:solidFill>
                  <a:srgbClr val="235057"/>
                </a:solidFill>
                <a:latin typeface="Showcard Gothic" panose="04020904020102020604" pitchFamily="82" charset="0"/>
              </a:rPr>
              <a:t> veillée</a:t>
            </a:r>
            <a:endParaRPr lang="fr-FR" sz="4000" dirty="0">
              <a:solidFill>
                <a:srgbClr val="235057"/>
              </a:solidFill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98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44001" y="0"/>
            <a:ext cx="3048000" cy="6858000"/>
          </a:xfrm>
          <a:prstGeom prst="rect">
            <a:avLst/>
          </a:prstGeom>
          <a:solidFill>
            <a:srgbClr val="BAC7D7"/>
          </a:solidFill>
          <a:ln>
            <a:solidFill>
              <a:srgbClr val="BBC8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9649097" y="2177142"/>
            <a:ext cx="25429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</a:rPr>
              <a:t>2</a:t>
            </a:r>
            <a:r>
              <a:rPr lang="fr-FR" sz="3600" baseline="30000" dirty="0" smtClean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</a:rPr>
              <a:t>ème</a:t>
            </a:r>
            <a:r>
              <a:rPr lang="fr-FR" sz="3600" dirty="0" smtClean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</a:rPr>
              <a:t> jour:</a:t>
            </a:r>
          </a:p>
          <a:p>
            <a:r>
              <a:rPr lang="fr-FR" sz="3600" dirty="0" smtClean="0">
                <a:solidFill>
                  <a:schemeClr val="tx2">
                    <a:lumMod val="75000"/>
                  </a:schemeClr>
                </a:solidFill>
                <a:latin typeface="Impact" panose="020B0806030902050204" pitchFamily="34" charset="0"/>
              </a:rPr>
              <a:t>Journée autour de notre dame</a:t>
            </a:r>
            <a:endParaRPr lang="fr-FR" sz="3600" dirty="0">
              <a:solidFill>
                <a:schemeClr val="tx2">
                  <a:lumMod val="75000"/>
                </a:schemeClr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276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63491"/>
            <a:ext cx="4674221" cy="623229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646" y="3490685"/>
            <a:ext cx="2525486" cy="336731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612" y="3256281"/>
            <a:ext cx="2701289" cy="360171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612" y="-34834"/>
            <a:ext cx="2690948" cy="358793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092" y="-9264"/>
            <a:ext cx="2579246" cy="343899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137" y="3358248"/>
            <a:ext cx="2624814" cy="349975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186" y="3358249"/>
            <a:ext cx="2678426" cy="357123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14" y="1"/>
            <a:ext cx="2572298" cy="342973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012" y="3339737"/>
            <a:ext cx="2638697" cy="35182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70023" y="3101344"/>
            <a:ext cx="4580709" cy="5138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4357554" y="3127413"/>
            <a:ext cx="390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39585B"/>
                </a:solidFill>
                <a:latin typeface="Imprint MT Shadow" panose="04020605060303030202" pitchFamily="82" charset="0"/>
              </a:rPr>
              <a:t>Rallye autour de notre dame </a:t>
            </a:r>
            <a:endParaRPr lang="fr-FR" sz="2400" dirty="0">
              <a:solidFill>
                <a:srgbClr val="39585B"/>
              </a:solidFill>
              <a:latin typeface="Imprint MT Shadow" panose="0402060506030303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741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684" y="3939903"/>
            <a:ext cx="2188573" cy="291809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712" y="4114074"/>
            <a:ext cx="2058489" cy="274465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114800"/>
            <a:ext cx="2057400" cy="27432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4114800"/>
            <a:ext cx="2057400" cy="27432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296" y="-7259"/>
            <a:ext cx="5558973" cy="416923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4987"/>
            <a:ext cx="3830684" cy="287301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19" y="0"/>
            <a:ext cx="5549296" cy="4161972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1523860" y="-23721"/>
            <a:ext cx="25254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916A3E"/>
                </a:solidFill>
                <a:latin typeface="Elephant" panose="02020904090505020303" pitchFamily="18" charset="0"/>
              </a:rPr>
              <a:t>Temps</a:t>
            </a:r>
          </a:p>
          <a:p>
            <a:r>
              <a:rPr lang="fr-FR" sz="2400" dirty="0" smtClean="0">
                <a:solidFill>
                  <a:srgbClr val="916A3E"/>
                </a:solidFill>
                <a:latin typeface="Elephant" panose="02020904090505020303" pitchFamily="18" charset="0"/>
              </a:rPr>
              <a:t> libre</a:t>
            </a:r>
            <a:endParaRPr lang="fr-FR" sz="2400" dirty="0">
              <a:solidFill>
                <a:srgbClr val="916A3E"/>
              </a:solidFill>
              <a:latin typeface="Elephant" panose="0202090409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333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546" y="3584300"/>
            <a:ext cx="2455275" cy="32737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84301"/>
            <a:ext cx="2455274" cy="327369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4781007" cy="358575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820" y="3584300"/>
            <a:ext cx="2455275" cy="32737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273" y="3584301"/>
            <a:ext cx="2455274" cy="327369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094" y="3584299"/>
            <a:ext cx="2455276" cy="327370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81006" y="-1"/>
            <a:ext cx="7410994" cy="3584300"/>
          </a:xfrm>
          <a:prstGeom prst="rect">
            <a:avLst/>
          </a:prstGeom>
          <a:solidFill>
            <a:srgbClr val="415695"/>
          </a:solidFill>
          <a:ln>
            <a:solidFill>
              <a:srgbClr val="4156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5242560" y="952810"/>
            <a:ext cx="64878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solidFill>
                  <a:schemeClr val="bg1"/>
                </a:solidFill>
                <a:latin typeface="Gill Sans Ultra Bold" panose="020B0A02020104020203" pitchFamily="34" charset="0"/>
              </a:rPr>
              <a:t>Visite de Notre-Dame en immersion en réalité virtuelle</a:t>
            </a:r>
            <a:endParaRPr lang="fr-FR" sz="3600" dirty="0">
              <a:solidFill>
                <a:schemeClr val="bg1"/>
              </a:solidFill>
              <a:latin typeface="Gill Sans Ultra Bold" panose="020B0A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182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4436</TotalTime>
  <Words>128</Words>
  <Application>Microsoft Office PowerPoint</Application>
  <PresentationFormat>Grand écran</PresentationFormat>
  <Paragraphs>37</Paragraphs>
  <Slides>21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45" baseType="lpstr">
      <vt:lpstr>SimSun-ExtB</vt:lpstr>
      <vt:lpstr>Arial</vt:lpstr>
      <vt:lpstr>Arial Black</vt:lpstr>
      <vt:lpstr>Bahnschrift Condensed</vt:lpstr>
      <vt:lpstr>Calibri</vt:lpstr>
      <vt:lpstr>Calibri Light</vt:lpstr>
      <vt:lpstr>Castellar</vt:lpstr>
      <vt:lpstr>Comic Sans MS</vt:lpstr>
      <vt:lpstr>Constantia</vt:lpstr>
      <vt:lpstr>Elephant</vt:lpstr>
      <vt:lpstr>Eras Bold ITC</vt:lpstr>
      <vt:lpstr>Eras Light ITC</vt:lpstr>
      <vt:lpstr>Footlight MT Light</vt:lpstr>
      <vt:lpstr>Georgia Pro Cond Black</vt:lpstr>
      <vt:lpstr>Gill Sans Ultra Bold</vt:lpstr>
      <vt:lpstr>HP Simplified Light</vt:lpstr>
      <vt:lpstr>Impact</vt:lpstr>
      <vt:lpstr>Imprint MT Shadow</vt:lpstr>
      <vt:lpstr>Modern No. 20</vt:lpstr>
      <vt:lpstr>Rockwell</vt:lpstr>
      <vt:lpstr>Rockwell Extra Bold</vt:lpstr>
      <vt:lpstr>Showcard Gothic</vt:lpstr>
      <vt:lpstr>Tahoma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Capucine Bataille</dc:creator>
  <cp:lastModifiedBy>Capucine Bataille</cp:lastModifiedBy>
  <cp:revision>28</cp:revision>
  <dcterms:created xsi:type="dcterms:W3CDTF">2024-07-12T14:26:37Z</dcterms:created>
  <dcterms:modified xsi:type="dcterms:W3CDTF">2024-07-15T16:23:12Z</dcterms:modified>
</cp:coreProperties>
</file>