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82" r:id="rId4"/>
    <p:sldId id="259" r:id="rId5"/>
    <p:sldId id="294" r:id="rId6"/>
    <p:sldId id="261" r:id="rId7"/>
    <p:sldId id="284" r:id="rId8"/>
    <p:sldId id="281" r:id="rId9"/>
    <p:sldId id="285" r:id="rId10"/>
    <p:sldId id="263" r:id="rId11"/>
    <p:sldId id="286" r:id="rId12"/>
    <p:sldId id="265" r:id="rId13"/>
    <p:sldId id="287" r:id="rId14"/>
    <p:sldId id="267" r:id="rId15"/>
    <p:sldId id="288" r:id="rId16"/>
    <p:sldId id="269" r:id="rId17"/>
    <p:sldId id="289" r:id="rId18"/>
    <p:sldId id="271" r:id="rId19"/>
    <p:sldId id="296" r:id="rId20"/>
    <p:sldId id="273" r:id="rId21"/>
    <p:sldId id="295" r:id="rId22"/>
    <p:sldId id="275" r:id="rId23"/>
    <p:sldId id="292" r:id="rId24"/>
    <p:sldId id="279" r:id="rId25"/>
    <p:sldId id="293" r:id="rId26"/>
    <p:sldId id="277" r:id="rId27"/>
    <p:sldId id="297" r:id="rId28"/>
    <p:sldId id="298"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00E78-F5C3-4CFB-AA00-C34CFB1FBFA9}" v="150" dt="2024-12-19T13:53:29.8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ise DROUX" userId="9b07db1d-38b0-4578-9e82-32b4915976b0" providerId="ADAL" clId="{2C000E78-F5C3-4CFB-AA00-C34CFB1FBFA9}"/>
    <pc:docChg chg="undo custSel addSld delSld modSld sldOrd modMainMaster">
      <pc:chgData name="Eloise DROUX" userId="9b07db1d-38b0-4578-9e82-32b4915976b0" providerId="ADAL" clId="{2C000E78-F5C3-4CFB-AA00-C34CFB1FBFA9}" dt="2024-12-19T13:53:46.339" v="1902" actId="6549"/>
      <pc:docMkLst>
        <pc:docMk/>
      </pc:docMkLst>
      <pc:sldChg chg="addSp delSp modSp mod setBg">
        <pc:chgData name="Eloise DROUX" userId="9b07db1d-38b0-4578-9e82-32b4915976b0" providerId="ADAL" clId="{2C000E78-F5C3-4CFB-AA00-C34CFB1FBFA9}" dt="2024-12-19T13:40:00.600" v="1402"/>
        <pc:sldMkLst>
          <pc:docMk/>
          <pc:sldMk cId="351732693" sldId="257"/>
        </pc:sldMkLst>
        <pc:spChg chg="mod ord">
          <ac:chgData name="Eloise DROUX" userId="9b07db1d-38b0-4578-9e82-32b4915976b0" providerId="ADAL" clId="{2C000E78-F5C3-4CFB-AA00-C34CFB1FBFA9}" dt="2024-12-19T13:35:02.086" v="994" actId="20577"/>
          <ac:spMkLst>
            <pc:docMk/>
            <pc:sldMk cId="351732693" sldId="257"/>
            <ac:spMk id="3" creationId="{3A1DEC2D-6A15-4A74-98FC-11A51B721884}"/>
          </ac:spMkLst>
        </pc:spChg>
        <pc:spChg chg="add del">
          <ac:chgData name="Eloise DROUX" userId="9b07db1d-38b0-4578-9e82-32b4915976b0" providerId="ADAL" clId="{2C000E78-F5C3-4CFB-AA00-C34CFB1FBFA9}" dt="2024-12-19T10:03:57.748" v="985" actId="26606"/>
          <ac:spMkLst>
            <pc:docMk/>
            <pc:sldMk cId="351732693" sldId="257"/>
            <ac:spMk id="19" creationId="{D1D34770-47A8-402C-AF23-2B653F2D88C1}"/>
          </ac:spMkLst>
        </pc:spChg>
        <pc:spChg chg="add">
          <ac:chgData name="Eloise DROUX" userId="9b07db1d-38b0-4578-9e82-32b4915976b0" providerId="ADAL" clId="{2C000E78-F5C3-4CFB-AA00-C34CFB1FBFA9}" dt="2024-12-19T10:03:57.748" v="985" actId="26606"/>
          <ac:spMkLst>
            <pc:docMk/>
            <pc:sldMk cId="351732693" sldId="257"/>
            <ac:spMk id="24" creationId="{460B0EFB-53ED-4F35-B05D-F658EA021C65}"/>
          </ac:spMkLst>
        </pc:spChg>
        <pc:spChg chg="add">
          <ac:chgData name="Eloise DROUX" userId="9b07db1d-38b0-4578-9e82-32b4915976b0" providerId="ADAL" clId="{2C000E78-F5C3-4CFB-AA00-C34CFB1FBFA9}" dt="2024-12-19T10:03:57.748" v="985" actId="26606"/>
          <ac:spMkLst>
            <pc:docMk/>
            <pc:sldMk cId="351732693" sldId="257"/>
            <ac:spMk id="26" creationId="{835EF3DD-7D43-4A27-8967-A92FD8CC9365}"/>
          </ac:spMkLst>
        </pc:spChg>
        <pc:picChg chg="add mod">
          <ac:chgData name="Eloise DROUX" userId="9b07db1d-38b0-4578-9e82-32b4915976b0" providerId="ADAL" clId="{2C000E78-F5C3-4CFB-AA00-C34CFB1FBFA9}" dt="2024-12-19T10:03:57.748" v="985" actId="26606"/>
          <ac:picMkLst>
            <pc:docMk/>
            <pc:sldMk cId="351732693" sldId="257"/>
            <ac:picMk id="4" creationId="{C3C75C15-1AED-1891-BCFC-96EFF459C8CF}"/>
          </ac:picMkLst>
        </pc:picChg>
        <pc:picChg chg="add del mod">
          <ac:chgData name="Eloise DROUX" userId="9b07db1d-38b0-4578-9e82-32b4915976b0" providerId="ADAL" clId="{2C000E78-F5C3-4CFB-AA00-C34CFB1FBFA9}" dt="2024-12-19T10:03:37.156" v="979" actId="478"/>
          <ac:picMkLst>
            <pc:docMk/>
            <pc:sldMk cId="351732693" sldId="257"/>
            <ac:picMk id="5" creationId="{CF8FDBDA-BAB5-83BD-EA2F-61226115CF9B}"/>
          </ac:picMkLst>
        </pc:picChg>
      </pc:sldChg>
      <pc:sldChg chg="addSp delSp modSp mod setBg modClrScheme addAnim delAnim setClrOvrMap chgLayout">
        <pc:chgData name="Eloise DROUX" userId="9b07db1d-38b0-4578-9e82-32b4915976b0" providerId="ADAL" clId="{2C000E78-F5C3-4CFB-AA00-C34CFB1FBFA9}" dt="2024-12-19T13:40:00.600" v="1402"/>
        <pc:sldMkLst>
          <pc:docMk/>
          <pc:sldMk cId="2512632854" sldId="258"/>
        </pc:sldMkLst>
        <pc:spChg chg="mod ord">
          <ac:chgData name="Eloise DROUX" userId="9b07db1d-38b0-4578-9e82-32b4915976b0" providerId="ADAL" clId="{2C000E78-F5C3-4CFB-AA00-C34CFB1FBFA9}" dt="2024-12-19T08:02:26.823" v="978" actId="20577"/>
          <ac:spMkLst>
            <pc:docMk/>
            <pc:sldMk cId="2512632854" sldId="258"/>
            <ac:spMk id="2" creationId="{E57BEAF1-92FA-4F44-828E-29DBF8F4FBD4}"/>
          </ac:spMkLst>
        </pc:spChg>
        <pc:spChg chg="del mod">
          <ac:chgData name="Eloise DROUX" userId="9b07db1d-38b0-4578-9e82-32b4915976b0" providerId="ADAL" clId="{2C000E78-F5C3-4CFB-AA00-C34CFB1FBFA9}" dt="2024-12-19T07:57:02.222" v="892" actId="700"/>
          <ac:spMkLst>
            <pc:docMk/>
            <pc:sldMk cId="2512632854" sldId="258"/>
            <ac:spMk id="3" creationId="{A41F5435-F78A-4904-9D03-22427F68EE2B}"/>
          </ac:spMkLst>
        </pc:spChg>
        <pc:spChg chg="add del">
          <ac:chgData name="Eloise DROUX" userId="9b07db1d-38b0-4578-9e82-32b4915976b0" providerId="ADAL" clId="{2C000E78-F5C3-4CFB-AA00-C34CFB1FBFA9}" dt="2024-12-19T07:57:19.716" v="895" actId="26606"/>
          <ac:spMkLst>
            <pc:docMk/>
            <pc:sldMk cId="2512632854" sldId="258"/>
            <ac:spMk id="7" creationId="{FFD48BC7-DC40-47DE-87EE-9F4B6ECB9ABB}"/>
          </ac:spMkLst>
        </pc:spChg>
        <pc:spChg chg="add del">
          <ac:chgData name="Eloise DROUX" userId="9b07db1d-38b0-4578-9e82-32b4915976b0" providerId="ADAL" clId="{2C000E78-F5C3-4CFB-AA00-C34CFB1FBFA9}" dt="2024-12-19T07:57:37.810" v="906" actId="26606"/>
          <ac:spMkLst>
            <pc:docMk/>
            <pc:sldMk cId="2512632854" sldId="258"/>
            <ac:spMk id="8" creationId="{C1DD1A8A-57D5-4A81-AD04-532B043C5611}"/>
          </ac:spMkLst>
        </pc:spChg>
        <pc:spChg chg="add del">
          <ac:chgData name="Eloise DROUX" userId="9b07db1d-38b0-4578-9e82-32b4915976b0" providerId="ADAL" clId="{2C000E78-F5C3-4CFB-AA00-C34CFB1FBFA9}" dt="2024-12-19T07:57:19.716" v="895" actId="26606"/>
          <ac:spMkLst>
            <pc:docMk/>
            <pc:sldMk cId="2512632854" sldId="258"/>
            <ac:spMk id="9" creationId="{E502BBC7-2C76-46F3-BC24-5985BC13DB88}"/>
          </ac:spMkLst>
        </pc:spChg>
        <pc:spChg chg="add del">
          <ac:chgData name="Eloise DROUX" userId="9b07db1d-38b0-4578-9e82-32b4915976b0" providerId="ADAL" clId="{2C000E78-F5C3-4CFB-AA00-C34CFB1FBFA9}" dt="2024-12-19T07:57:37.810" v="906" actId="26606"/>
          <ac:spMkLst>
            <pc:docMk/>
            <pc:sldMk cId="2512632854" sldId="258"/>
            <ac:spMk id="10" creationId="{007891EC-4501-44ED-A8C8-B11B6DB767AB}"/>
          </ac:spMkLst>
        </pc:spChg>
        <pc:spChg chg="add del">
          <ac:chgData name="Eloise DROUX" userId="9b07db1d-38b0-4578-9e82-32b4915976b0" providerId="ADAL" clId="{2C000E78-F5C3-4CFB-AA00-C34CFB1FBFA9}" dt="2024-12-19T07:57:19.716" v="895" actId="26606"/>
          <ac:spMkLst>
            <pc:docMk/>
            <pc:sldMk cId="2512632854" sldId="258"/>
            <ac:spMk id="11" creationId="{C7F28D52-2A5F-4D23-81AE-7CB8B591C7AF}"/>
          </ac:spMkLst>
        </pc:spChg>
        <pc:spChg chg="add del">
          <ac:chgData name="Eloise DROUX" userId="9b07db1d-38b0-4578-9e82-32b4915976b0" providerId="ADAL" clId="{2C000E78-F5C3-4CFB-AA00-C34CFB1FBFA9}" dt="2024-12-19T07:57:41.739" v="909" actId="26606"/>
          <ac:spMkLst>
            <pc:docMk/>
            <pc:sldMk cId="2512632854" sldId="258"/>
            <ac:spMk id="12" creationId="{66B332A4-D438-4773-A77F-5ED49A448D9D}"/>
          </ac:spMkLst>
        </pc:spChg>
        <pc:spChg chg="add del">
          <ac:chgData name="Eloise DROUX" userId="9b07db1d-38b0-4578-9e82-32b4915976b0" providerId="ADAL" clId="{2C000E78-F5C3-4CFB-AA00-C34CFB1FBFA9}" dt="2024-12-19T07:57:19.716" v="895" actId="26606"/>
          <ac:spMkLst>
            <pc:docMk/>
            <pc:sldMk cId="2512632854" sldId="258"/>
            <ac:spMk id="13" creationId="{3629484E-3792-4B3D-89AD-7C8A1ED0E0D4}"/>
          </ac:spMkLst>
        </pc:spChg>
        <pc:spChg chg="add del">
          <ac:chgData name="Eloise DROUX" userId="9b07db1d-38b0-4578-9e82-32b4915976b0" providerId="ADAL" clId="{2C000E78-F5C3-4CFB-AA00-C34CFB1FBFA9}" dt="2024-12-19T07:57:41.739" v="909" actId="26606"/>
          <ac:spMkLst>
            <pc:docMk/>
            <pc:sldMk cId="2512632854" sldId="258"/>
            <ac:spMk id="14" creationId="{DF9AD32D-FF05-44F4-BD4D-9CEE89B71EB9}"/>
          </ac:spMkLst>
        </pc:spChg>
        <pc:spChg chg="add">
          <ac:chgData name="Eloise DROUX" userId="9b07db1d-38b0-4578-9e82-32b4915976b0" providerId="ADAL" clId="{2C000E78-F5C3-4CFB-AA00-C34CFB1FBFA9}" dt="2024-12-19T07:57:41.755" v="910" actId="26606"/>
          <ac:spMkLst>
            <pc:docMk/>
            <pc:sldMk cId="2512632854" sldId="258"/>
            <ac:spMk id="16" creationId="{C1DD1A8A-57D5-4A81-AD04-532B043C5611}"/>
          </ac:spMkLst>
        </pc:spChg>
        <pc:spChg chg="add">
          <ac:chgData name="Eloise DROUX" userId="9b07db1d-38b0-4578-9e82-32b4915976b0" providerId="ADAL" clId="{2C000E78-F5C3-4CFB-AA00-C34CFB1FBFA9}" dt="2024-12-19T07:57:41.755" v="910" actId="26606"/>
          <ac:spMkLst>
            <pc:docMk/>
            <pc:sldMk cId="2512632854" sldId="258"/>
            <ac:spMk id="18" creationId="{007891EC-4501-44ED-A8C8-B11B6DB767AB}"/>
          </ac:spMkLst>
        </pc:spChg>
        <pc:spChg chg="add del">
          <ac:chgData name="Eloise DROUX" userId="9b07db1d-38b0-4578-9e82-32b4915976b0" providerId="ADAL" clId="{2C000E78-F5C3-4CFB-AA00-C34CFB1FBFA9}" dt="2024-12-19T07:57:21.282" v="897" actId="26606"/>
          <ac:spMkLst>
            <pc:docMk/>
            <pc:sldMk cId="2512632854" sldId="258"/>
            <ac:spMk id="19" creationId="{A8DB9CD9-59B1-4D73-BC4C-98796A48EF9B}"/>
          </ac:spMkLst>
        </pc:spChg>
        <pc:spChg chg="add del">
          <ac:chgData name="Eloise DROUX" userId="9b07db1d-38b0-4578-9e82-32b4915976b0" providerId="ADAL" clId="{2C000E78-F5C3-4CFB-AA00-C34CFB1FBFA9}" dt="2024-12-19T07:57:21.282" v="897" actId="26606"/>
          <ac:spMkLst>
            <pc:docMk/>
            <pc:sldMk cId="2512632854" sldId="258"/>
            <ac:spMk id="20" creationId="{8874A6A9-41FF-4E33-AFA8-F9F81436A59E}"/>
          </ac:spMkLst>
        </pc:spChg>
        <pc:spChg chg="add del">
          <ac:chgData name="Eloise DROUX" userId="9b07db1d-38b0-4578-9e82-32b4915976b0" providerId="ADAL" clId="{2C000E78-F5C3-4CFB-AA00-C34CFB1FBFA9}" dt="2024-12-19T07:57:22.803" v="900" actId="26606"/>
          <ac:spMkLst>
            <pc:docMk/>
            <pc:sldMk cId="2512632854" sldId="258"/>
            <ac:spMk id="24" creationId="{934F1179-B481-4F9E-BCA3-AFB972070F83}"/>
          </ac:spMkLst>
        </pc:spChg>
        <pc:spChg chg="add del">
          <ac:chgData name="Eloise DROUX" userId="9b07db1d-38b0-4578-9e82-32b4915976b0" providerId="ADAL" clId="{2C000E78-F5C3-4CFB-AA00-C34CFB1FBFA9}" dt="2024-12-19T07:57:22.803" v="900" actId="26606"/>
          <ac:spMkLst>
            <pc:docMk/>
            <pc:sldMk cId="2512632854" sldId="258"/>
            <ac:spMk id="25" creationId="{827DC2C4-B485-428A-BF4A-472D2967F47F}"/>
          </ac:spMkLst>
        </pc:spChg>
        <pc:spChg chg="add del">
          <ac:chgData name="Eloise DROUX" userId="9b07db1d-38b0-4578-9e82-32b4915976b0" providerId="ADAL" clId="{2C000E78-F5C3-4CFB-AA00-C34CFB1FBFA9}" dt="2024-12-19T07:57:22.803" v="900" actId="26606"/>
          <ac:spMkLst>
            <pc:docMk/>
            <pc:sldMk cId="2512632854" sldId="258"/>
            <ac:spMk id="26" creationId="{EE04B5EB-F158-4507-90DD-BD23620C7CC9}"/>
          </ac:spMkLst>
        </pc:spChg>
        <pc:spChg chg="add del">
          <ac:chgData name="Eloise DROUX" userId="9b07db1d-38b0-4578-9e82-32b4915976b0" providerId="ADAL" clId="{2C000E78-F5C3-4CFB-AA00-C34CFB1FBFA9}" dt="2024-12-19T07:57:24.150" v="902" actId="26606"/>
          <ac:spMkLst>
            <pc:docMk/>
            <pc:sldMk cId="2512632854" sldId="258"/>
            <ac:spMk id="28" creationId="{4522B21E-B2B9-4C72-9A71-C87EFD137480}"/>
          </ac:spMkLst>
        </pc:spChg>
        <pc:spChg chg="add del">
          <ac:chgData name="Eloise DROUX" userId="9b07db1d-38b0-4578-9e82-32b4915976b0" providerId="ADAL" clId="{2C000E78-F5C3-4CFB-AA00-C34CFB1FBFA9}" dt="2024-12-19T07:57:24.150" v="902" actId="26606"/>
          <ac:spMkLst>
            <pc:docMk/>
            <pc:sldMk cId="2512632854" sldId="258"/>
            <ac:spMk id="29" creationId="{5EB7D2A2-F448-44D4-938C-DC84CBCB3B1E}"/>
          </ac:spMkLst>
        </pc:spChg>
        <pc:spChg chg="add del">
          <ac:chgData name="Eloise DROUX" userId="9b07db1d-38b0-4578-9e82-32b4915976b0" providerId="ADAL" clId="{2C000E78-F5C3-4CFB-AA00-C34CFB1FBFA9}" dt="2024-12-19T07:57:24.150" v="902" actId="26606"/>
          <ac:spMkLst>
            <pc:docMk/>
            <pc:sldMk cId="2512632854" sldId="258"/>
            <ac:spMk id="30" creationId="{871AEA07-1E14-44B4-8E55-64EF049CD66F}"/>
          </ac:spMkLst>
        </pc:spChg>
        <pc:spChg chg="add del">
          <ac:chgData name="Eloise DROUX" userId="9b07db1d-38b0-4578-9e82-32b4915976b0" providerId="ADAL" clId="{2C000E78-F5C3-4CFB-AA00-C34CFB1FBFA9}" dt="2024-12-19T07:57:31.104" v="904" actId="26606"/>
          <ac:spMkLst>
            <pc:docMk/>
            <pc:sldMk cId="2512632854" sldId="258"/>
            <ac:spMk id="33" creationId="{FFD48BC7-DC40-47DE-87EE-9F4B6ECB9ABB}"/>
          </ac:spMkLst>
        </pc:spChg>
        <pc:spChg chg="add del">
          <ac:chgData name="Eloise DROUX" userId="9b07db1d-38b0-4578-9e82-32b4915976b0" providerId="ADAL" clId="{2C000E78-F5C3-4CFB-AA00-C34CFB1FBFA9}" dt="2024-12-19T07:57:31.104" v="904" actId="26606"/>
          <ac:spMkLst>
            <pc:docMk/>
            <pc:sldMk cId="2512632854" sldId="258"/>
            <ac:spMk id="34" creationId="{E502BBC7-2C76-46F3-BC24-5985BC13DB88}"/>
          </ac:spMkLst>
        </pc:spChg>
        <pc:spChg chg="add del">
          <ac:chgData name="Eloise DROUX" userId="9b07db1d-38b0-4578-9e82-32b4915976b0" providerId="ADAL" clId="{2C000E78-F5C3-4CFB-AA00-C34CFB1FBFA9}" dt="2024-12-19T07:57:31.104" v="904" actId="26606"/>
          <ac:spMkLst>
            <pc:docMk/>
            <pc:sldMk cId="2512632854" sldId="258"/>
            <ac:spMk id="35" creationId="{C7F28D52-2A5F-4D23-81AE-7CB8B591C7AF}"/>
          </ac:spMkLst>
        </pc:spChg>
        <pc:spChg chg="add del">
          <ac:chgData name="Eloise DROUX" userId="9b07db1d-38b0-4578-9e82-32b4915976b0" providerId="ADAL" clId="{2C000E78-F5C3-4CFB-AA00-C34CFB1FBFA9}" dt="2024-12-19T07:57:31.104" v="904" actId="26606"/>
          <ac:spMkLst>
            <pc:docMk/>
            <pc:sldMk cId="2512632854" sldId="258"/>
            <ac:spMk id="36" creationId="{3629484E-3792-4B3D-89AD-7C8A1ED0E0D4}"/>
          </ac:spMkLst>
        </pc:spChg>
        <pc:grpChg chg="add del">
          <ac:chgData name="Eloise DROUX" userId="9b07db1d-38b0-4578-9e82-32b4915976b0" providerId="ADAL" clId="{2C000E78-F5C3-4CFB-AA00-C34CFB1FBFA9}" dt="2024-12-19T07:57:21.282" v="897" actId="26606"/>
          <ac:grpSpMkLst>
            <pc:docMk/>
            <pc:sldMk cId="2512632854" sldId="258"/>
            <ac:grpSpMk id="21" creationId="{721D730E-1F97-4071-B143-B05E6D2599BC}"/>
          </ac:grpSpMkLst>
        </pc:grpChg>
        <pc:picChg chg="add del">
          <ac:chgData name="Eloise DROUX" userId="9b07db1d-38b0-4578-9e82-32b4915976b0" providerId="ADAL" clId="{2C000E78-F5C3-4CFB-AA00-C34CFB1FBFA9}" dt="2024-12-19T07:57:37.810" v="906" actId="26606"/>
          <ac:picMkLst>
            <pc:docMk/>
            <pc:sldMk cId="2512632854" sldId="258"/>
            <ac:picMk id="4" creationId="{64A0FA77-3309-1C5C-37CC-3EDC5394F690}"/>
          </ac:picMkLst>
        </pc:picChg>
        <pc:picChg chg="add">
          <ac:chgData name="Eloise DROUX" userId="9b07db1d-38b0-4578-9e82-32b4915976b0" providerId="ADAL" clId="{2C000E78-F5C3-4CFB-AA00-C34CFB1FBFA9}" dt="2024-12-19T07:57:41.755" v="910" actId="26606"/>
          <ac:picMkLst>
            <pc:docMk/>
            <pc:sldMk cId="2512632854" sldId="258"/>
            <ac:picMk id="17" creationId="{64A0FA77-3309-1C5C-37CC-3EDC5394F690}"/>
          </ac:picMkLst>
        </pc:picChg>
        <pc:cxnChg chg="add del">
          <ac:chgData name="Eloise DROUX" userId="9b07db1d-38b0-4578-9e82-32b4915976b0" providerId="ADAL" clId="{2C000E78-F5C3-4CFB-AA00-C34CFB1FBFA9}" dt="2024-12-19T07:57:24.150" v="902" actId="26606"/>
          <ac:cxnSpMkLst>
            <pc:docMk/>
            <pc:sldMk cId="2512632854" sldId="258"/>
            <ac:cxnSpMk id="31" creationId="{F7C8EA93-3210-4C62-99E9-153C275E3A87}"/>
          </ac:cxnSpMkLst>
        </pc:cxnChg>
      </pc:sldChg>
      <pc:sldChg chg="addSp delSp modSp mod setBg">
        <pc:chgData name="Eloise DROUX" userId="9b07db1d-38b0-4578-9e82-32b4915976b0" providerId="ADAL" clId="{2C000E78-F5C3-4CFB-AA00-C34CFB1FBFA9}" dt="2024-12-19T13:40:00.600" v="1402"/>
        <pc:sldMkLst>
          <pc:docMk/>
          <pc:sldMk cId="4109861226" sldId="259"/>
        </pc:sldMkLst>
        <pc:spChg chg="mod">
          <ac:chgData name="Eloise DROUX" userId="9b07db1d-38b0-4578-9e82-32b4915976b0" providerId="ADAL" clId="{2C000E78-F5C3-4CFB-AA00-C34CFB1FBFA9}" dt="2024-12-08T20:19:11.473" v="105" actId="1076"/>
          <ac:spMkLst>
            <pc:docMk/>
            <pc:sldMk cId="4109861226" sldId="259"/>
            <ac:spMk id="2" creationId="{E4D8DED2-07B6-418E-8CB1-54E00278DB90}"/>
          </ac:spMkLst>
        </pc:spChg>
        <pc:spChg chg="mod ord">
          <ac:chgData name="Eloise DROUX" userId="9b07db1d-38b0-4578-9e82-32b4915976b0" providerId="ADAL" clId="{2C000E78-F5C3-4CFB-AA00-C34CFB1FBFA9}" dt="2024-12-08T20:54:13.133" v="518" actId="113"/>
          <ac:spMkLst>
            <pc:docMk/>
            <pc:sldMk cId="4109861226" sldId="259"/>
            <ac:spMk id="3" creationId="{54F20884-E510-49CA-A7CC-015DC4B613BD}"/>
          </ac:spMkLst>
        </pc:spChg>
        <pc:picChg chg="add mod">
          <ac:chgData name="Eloise DROUX" userId="9b07db1d-38b0-4578-9e82-32b4915976b0" providerId="ADAL" clId="{2C000E78-F5C3-4CFB-AA00-C34CFB1FBFA9}" dt="2024-12-08T20:19:24.165" v="108" actId="14100"/>
          <ac:picMkLst>
            <pc:docMk/>
            <pc:sldMk cId="4109861226" sldId="259"/>
            <ac:picMk id="5" creationId="{1B5C63D7-5B13-262A-104A-F231FDA038CB}"/>
          </ac:picMkLst>
        </pc:picChg>
        <pc:cxnChg chg="add">
          <ac:chgData name="Eloise DROUX" userId="9b07db1d-38b0-4578-9e82-32b4915976b0" providerId="ADAL" clId="{2C000E78-F5C3-4CFB-AA00-C34CFB1FBFA9}" dt="2024-12-08T20:18:24.491" v="85" actId="26606"/>
          <ac:cxnSpMkLst>
            <pc:docMk/>
            <pc:sldMk cId="4109861226" sldId="259"/>
            <ac:cxnSpMk id="16" creationId="{FC23E3B9-5ABF-58B3-E2B0-E9A5DAA90037}"/>
          </ac:cxnSpMkLst>
        </pc:cxnChg>
      </pc:sldChg>
      <pc:sldChg chg="addSp delSp modSp mod setBg">
        <pc:chgData name="Eloise DROUX" userId="9b07db1d-38b0-4578-9e82-32b4915976b0" providerId="ADAL" clId="{2C000E78-F5C3-4CFB-AA00-C34CFB1FBFA9}" dt="2024-12-19T13:40:00.600" v="1402"/>
        <pc:sldMkLst>
          <pc:docMk/>
          <pc:sldMk cId="3280665452" sldId="261"/>
        </pc:sldMkLst>
        <pc:spChg chg="mod">
          <ac:chgData name="Eloise DROUX" userId="9b07db1d-38b0-4578-9e82-32b4915976b0" providerId="ADAL" clId="{2C000E78-F5C3-4CFB-AA00-C34CFB1FBFA9}" dt="2024-12-08T20:17:38.757" v="72" actId="1076"/>
          <ac:spMkLst>
            <pc:docMk/>
            <pc:sldMk cId="3280665452" sldId="261"/>
            <ac:spMk id="2" creationId="{E4D8DED2-07B6-418E-8CB1-54E00278DB90}"/>
          </ac:spMkLst>
        </pc:spChg>
        <pc:spChg chg="mod ord">
          <ac:chgData name="Eloise DROUX" userId="9b07db1d-38b0-4578-9e82-32b4915976b0" providerId="ADAL" clId="{2C000E78-F5C3-4CFB-AA00-C34CFB1FBFA9}" dt="2024-12-08T20:53:44.991" v="516" actId="113"/>
          <ac:spMkLst>
            <pc:docMk/>
            <pc:sldMk cId="3280665452" sldId="261"/>
            <ac:spMk id="3" creationId="{54F20884-E510-49CA-A7CC-015DC4B613BD}"/>
          </ac:spMkLst>
        </pc:spChg>
        <pc:picChg chg="add mod">
          <ac:chgData name="Eloise DROUX" userId="9b07db1d-38b0-4578-9e82-32b4915976b0" providerId="ADAL" clId="{2C000E78-F5C3-4CFB-AA00-C34CFB1FBFA9}" dt="2024-12-08T20:17:07.686" v="57" actId="26606"/>
          <ac:picMkLst>
            <pc:docMk/>
            <pc:sldMk cId="3280665452" sldId="261"/>
            <ac:picMk id="5" creationId="{729D9086-C92A-314D-D691-249CC74A271E}"/>
          </ac:picMkLst>
        </pc:picChg>
        <pc:cxnChg chg="add">
          <ac:chgData name="Eloise DROUX" userId="9b07db1d-38b0-4578-9e82-32b4915976b0" providerId="ADAL" clId="{2C000E78-F5C3-4CFB-AA00-C34CFB1FBFA9}" dt="2024-12-08T20:17:07.686" v="57" actId="26606"/>
          <ac:cxnSpMkLst>
            <pc:docMk/>
            <pc:sldMk cId="3280665452" sldId="261"/>
            <ac:cxnSpMk id="16" creationId="{1503BFE4-729B-D9D0-C17B-501E6AF1127A}"/>
          </ac:cxnSpMkLst>
        </pc:cxnChg>
      </pc:sldChg>
      <pc:sldChg chg="addSp delSp modSp mod setBg">
        <pc:chgData name="Eloise DROUX" userId="9b07db1d-38b0-4578-9e82-32b4915976b0" providerId="ADAL" clId="{2C000E78-F5C3-4CFB-AA00-C34CFB1FBFA9}" dt="2024-12-19T13:40:00.600" v="1402"/>
        <pc:sldMkLst>
          <pc:docMk/>
          <pc:sldMk cId="3423677959" sldId="263"/>
        </pc:sldMkLst>
        <pc:spChg chg="mod ord">
          <ac:chgData name="Eloise DROUX" userId="9b07db1d-38b0-4578-9e82-32b4915976b0" providerId="ADAL" clId="{2C000E78-F5C3-4CFB-AA00-C34CFB1FBFA9}" dt="2024-12-08T20:52:54.949" v="512" actId="113"/>
          <ac:spMkLst>
            <pc:docMk/>
            <pc:sldMk cId="3423677959" sldId="263"/>
            <ac:spMk id="3" creationId="{54F20884-E510-49CA-A7CC-015DC4B613BD}"/>
          </ac:spMkLst>
        </pc:spChg>
        <pc:spChg chg="add mod">
          <ac:chgData name="Eloise DROUX" userId="9b07db1d-38b0-4578-9e82-32b4915976b0" providerId="ADAL" clId="{2C000E78-F5C3-4CFB-AA00-C34CFB1FBFA9}" dt="2024-12-08T20:31:10.989" v="277" actId="1076"/>
          <ac:spMkLst>
            <pc:docMk/>
            <pc:sldMk cId="3423677959" sldId="263"/>
            <ac:spMk id="10" creationId="{503EC42A-6A9E-792F-E81D-7C0366FB4761}"/>
          </ac:spMkLst>
        </pc:spChg>
        <pc:spChg chg="add">
          <ac:chgData name="Eloise DROUX" userId="9b07db1d-38b0-4578-9e82-32b4915976b0" providerId="ADAL" clId="{2C000E78-F5C3-4CFB-AA00-C34CFB1FBFA9}" dt="2024-12-08T20:30:47.276" v="271" actId="26606"/>
          <ac:spMkLst>
            <pc:docMk/>
            <pc:sldMk cId="3423677959" sldId="263"/>
            <ac:spMk id="69" creationId="{DF8BC164-E230-753F-2C7E-B4EE7BA77CF1}"/>
          </ac:spMkLst>
        </pc:spChg>
        <pc:picChg chg="add mod">
          <ac:chgData name="Eloise DROUX" userId="9b07db1d-38b0-4578-9e82-32b4915976b0" providerId="ADAL" clId="{2C000E78-F5C3-4CFB-AA00-C34CFB1FBFA9}" dt="2024-12-08T20:30:47.276" v="271" actId="26606"/>
          <ac:picMkLst>
            <pc:docMk/>
            <pc:sldMk cId="3423677959" sldId="263"/>
            <ac:picMk id="13" creationId="{6391A596-5898-042B-1850-85281A16A191}"/>
          </ac:picMkLst>
        </pc:picChg>
        <pc:cxnChg chg="add">
          <ac:chgData name="Eloise DROUX" userId="9b07db1d-38b0-4578-9e82-32b4915976b0" providerId="ADAL" clId="{2C000E78-F5C3-4CFB-AA00-C34CFB1FBFA9}" dt="2024-12-08T20:30:47.276" v="271" actId="26606"/>
          <ac:cxnSpMkLst>
            <pc:docMk/>
            <pc:sldMk cId="3423677959" sldId="263"/>
            <ac:cxnSpMk id="68" creationId="{FC23E3B9-5ABF-58B3-E2B0-E9A5DAA90037}"/>
          </ac:cxnSpMkLst>
        </pc:cxnChg>
      </pc:sldChg>
      <pc:sldChg chg="addSp modSp mod setBg">
        <pc:chgData name="Eloise DROUX" userId="9b07db1d-38b0-4578-9e82-32b4915976b0" providerId="ADAL" clId="{2C000E78-F5C3-4CFB-AA00-C34CFB1FBFA9}" dt="2024-12-19T13:40:00.600" v="1402"/>
        <pc:sldMkLst>
          <pc:docMk/>
          <pc:sldMk cId="2700425683" sldId="265"/>
        </pc:sldMkLst>
        <pc:spChg chg="mod">
          <ac:chgData name="Eloise DROUX" userId="9b07db1d-38b0-4578-9e82-32b4915976b0" providerId="ADAL" clId="{2C000E78-F5C3-4CFB-AA00-C34CFB1FBFA9}" dt="2024-12-08T20:31:47.826" v="284" actId="1076"/>
          <ac:spMkLst>
            <pc:docMk/>
            <pc:sldMk cId="2700425683" sldId="265"/>
            <ac:spMk id="2" creationId="{E4D8DED2-07B6-418E-8CB1-54E00278DB90}"/>
          </ac:spMkLst>
        </pc:spChg>
        <pc:spChg chg="mod ord">
          <ac:chgData name="Eloise DROUX" userId="9b07db1d-38b0-4578-9e82-32b4915976b0" providerId="ADAL" clId="{2C000E78-F5C3-4CFB-AA00-C34CFB1FBFA9}" dt="2024-12-08T20:52:40.075" v="510" actId="113"/>
          <ac:spMkLst>
            <pc:docMk/>
            <pc:sldMk cId="2700425683" sldId="265"/>
            <ac:spMk id="3" creationId="{54F20884-E510-49CA-A7CC-015DC4B613BD}"/>
          </ac:spMkLst>
        </pc:spChg>
        <pc:picChg chg="add mod">
          <ac:chgData name="Eloise DROUX" userId="9b07db1d-38b0-4578-9e82-32b4915976b0" providerId="ADAL" clId="{2C000E78-F5C3-4CFB-AA00-C34CFB1FBFA9}" dt="2024-12-08T20:32:04.290" v="292" actId="1076"/>
          <ac:picMkLst>
            <pc:docMk/>
            <pc:sldMk cId="2700425683" sldId="265"/>
            <ac:picMk id="5" creationId="{74317198-C49D-2C6C-56EC-3803225ECC58}"/>
          </ac:picMkLst>
        </pc:picChg>
        <pc:cxnChg chg="add">
          <ac:chgData name="Eloise DROUX" userId="9b07db1d-38b0-4578-9e82-32b4915976b0" providerId="ADAL" clId="{2C000E78-F5C3-4CFB-AA00-C34CFB1FBFA9}" dt="2024-12-08T20:31:40.754" v="283" actId="26606"/>
          <ac:cxnSpMkLst>
            <pc:docMk/>
            <pc:sldMk cId="2700425683" sldId="265"/>
            <ac:cxnSpMk id="10" creationId="{1503BFE4-729B-D9D0-C17B-501E6AF1127A}"/>
          </ac:cxnSpMkLst>
        </pc:cxnChg>
      </pc:sldChg>
      <pc:sldChg chg="addSp delSp modSp mod setBg">
        <pc:chgData name="Eloise DROUX" userId="9b07db1d-38b0-4578-9e82-32b4915976b0" providerId="ADAL" clId="{2C000E78-F5C3-4CFB-AA00-C34CFB1FBFA9}" dt="2024-12-19T13:40:00.600" v="1402"/>
        <pc:sldMkLst>
          <pc:docMk/>
          <pc:sldMk cId="1027874761" sldId="267"/>
        </pc:sldMkLst>
        <pc:spChg chg="mod">
          <ac:chgData name="Eloise DROUX" userId="9b07db1d-38b0-4578-9e82-32b4915976b0" providerId="ADAL" clId="{2C000E78-F5C3-4CFB-AA00-C34CFB1FBFA9}" dt="2024-12-08T21:11:20.612" v="546" actId="1076"/>
          <ac:spMkLst>
            <pc:docMk/>
            <pc:sldMk cId="1027874761" sldId="267"/>
            <ac:spMk id="2" creationId="{E4D8DED2-07B6-418E-8CB1-54E00278DB90}"/>
          </ac:spMkLst>
        </pc:spChg>
        <pc:spChg chg="mod ord">
          <ac:chgData name="Eloise DROUX" userId="9b07db1d-38b0-4578-9e82-32b4915976b0" providerId="ADAL" clId="{2C000E78-F5C3-4CFB-AA00-C34CFB1FBFA9}" dt="2024-12-08T21:30:37.402" v="779" actId="113"/>
          <ac:spMkLst>
            <pc:docMk/>
            <pc:sldMk cId="1027874761" sldId="267"/>
            <ac:spMk id="3" creationId="{54F20884-E510-49CA-A7CC-015DC4B613BD}"/>
          </ac:spMkLst>
        </pc:spChg>
        <pc:picChg chg="add mod ord">
          <ac:chgData name="Eloise DROUX" userId="9b07db1d-38b0-4578-9e82-32b4915976b0" providerId="ADAL" clId="{2C000E78-F5C3-4CFB-AA00-C34CFB1FBFA9}" dt="2024-12-08T21:10:40.259" v="535" actId="1076"/>
          <ac:picMkLst>
            <pc:docMk/>
            <pc:sldMk cId="1027874761" sldId="267"/>
            <ac:picMk id="5" creationId="{D0D072D3-A96A-7809-22A3-BE003E9F3621}"/>
          </ac:picMkLst>
        </pc:picChg>
        <pc:cxnChg chg="add">
          <ac:chgData name="Eloise DROUX" userId="9b07db1d-38b0-4578-9e82-32b4915976b0" providerId="ADAL" clId="{2C000E78-F5C3-4CFB-AA00-C34CFB1FBFA9}" dt="2024-12-08T21:10:31.463" v="533" actId="26606"/>
          <ac:cxnSpMkLst>
            <pc:docMk/>
            <pc:sldMk cId="1027874761" sldId="267"/>
            <ac:cxnSpMk id="47" creationId="{37C77032-C865-6057-7D7A-E2743CFA20F9}"/>
          </ac:cxnSpMkLst>
        </pc:cxnChg>
      </pc:sldChg>
      <pc:sldChg chg="addSp delSp modSp mod setBg">
        <pc:chgData name="Eloise DROUX" userId="9b07db1d-38b0-4578-9e82-32b4915976b0" providerId="ADAL" clId="{2C000E78-F5C3-4CFB-AA00-C34CFB1FBFA9}" dt="2024-12-19T13:40:00.600" v="1402"/>
        <pc:sldMkLst>
          <pc:docMk/>
          <pc:sldMk cId="3993327211" sldId="269"/>
        </pc:sldMkLst>
        <pc:spChg chg="mod">
          <ac:chgData name="Eloise DROUX" userId="9b07db1d-38b0-4578-9e82-32b4915976b0" providerId="ADAL" clId="{2C000E78-F5C3-4CFB-AA00-C34CFB1FBFA9}" dt="2024-12-08T20:38:10.792" v="365" actId="1076"/>
          <ac:spMkLst>
            <pc:docMk/>
            <pc:sldMk cId="3993327211" sldId="269"/>
            <ac:spMk id="2" creationId="{E4D8DED2-07B6-418E-8CB1-54E00278DB90}"/>
          </ac:spMkLst>
        </pc:spChg>
        <pc:spChg chg="mod ord">
          <ac:chgData name="Eloise DROUX" userId="9b07db1d-38b0-4578-9e82-32b4915976b0" providerId="ADAL" clId="{2C000E78-F5C3-4CFB-AA00-C34CFB1FBFA9}" dt="2024-12-08T20:52:02.970" v="507" actId="113"/>
          <ac:spMkLst>
            <pc:docMk/>
            <pc:sldMk cId="3993327211" sldId="269"/>
            <ac:spMk id="3" creationId="{54F20884-E510-49CA-A7CC-015DC4B613BD}"/>
          </ac:spMkLst>
        </pc:spChg>
        <pc:picChg chg="add mod">
          <ac:chgData name="Eloise DROUX" userId="9b07db1d-38b0-4578-9e82-32b4915976b0" providerId="ADAL" clId="{2C000E78-F5C3-4CFB-AA00-C34CFB1FBFA9}" dt="2024-12-08T20:38:43.648" v="375" actId="1076"/>
          <ac:picMkLst>
            <pc:docMk/>
            <pc:sldMk cId="3993327211" sldId="269"/>
            <ac:picMk id="5" creationId="{2D9844CD-06DF-8F0A-5A49-24A9677F3FA6}"/>
          </ac:picMkLst>
        </pc:picChg>
        <pc:cxnChg chg="add">
          <ac:chgData name="Eloise DROUX" userId="9b07db1d-38b0-4578-9e82-32b4915976b0" providerId="ADAL" clId="{2C000E78-F5C3-4CFB-AA00-C34CFB1FBFA9}" dt="2024-12-08T20:38:05.032" v="364" actId="26606"/>
          <ac:cxnSpMkLst>
            <pc:docMk/>
            <pc:sldMk cId="3993327211" sldId="269"/>
            <ac:cxnSpMk id="19" creationId="{1503BFE4-729B-D9D0-C17B-501E6AF1127A}"/>
          </ac:cxnSpMkLst>
        </pc:cxnChg>
      </pc:sldChg>
      <pc:sldChg chg="addSp delSp modSp mod setBg">
        <pc:chgData name="Eloise DROUX" userId="9b07db1d-38b0-4578-9e82-32b4915976b0" providerId="ADAL" clId="{2C000E78-F5C3-4CFB-AA00-C34CFB1FBFA9}" dt="2024-12-19T13:40:00.600" v="1402"/>
        <pc:sldMkLst>
          <pc:docMk/>
          <pc:sldMk cId="731664097" sldId="271"/>
        </pc:sldMkLst>
        <pc:spChg chg="mod">
          <ac:chgData name="Eloise DROUX" userId="9b07db1d-38b0-4578-9e82-32b4915976b0" providerId="ADAL" clId="{2C000E78-F5C3-4CFB-AA00-C34CFB1FBFA9}" dt="2024-12-08T20:40:16.682" v="392" actId="1076"/>
          <ac:spMkLst>
            <pc:docMk/>
            <pc:sldMk cId="731664097" sldId="271"/>
            <ac:spMk id="2" creationId="{E4D8DED2-07B6-418E-8CB1-54E00278DB90}"/>
          </ac:spMkLst>
        </pc:spChg>
        <pc:spChg chg="mod ord">
          <ac:chgData name="Eloise DROUX" userId="9b07db1d-38b0-4578-9e82-32b4915976b0" providerId="ADAL" clId="{2C000E78-F5C3-4CFB-AA00-C34CFB1FBFA9}" dt="2024-12-08T21:30:55.021" v="781" actId="113"/>
          <ac:spMkLst>
            <pc:docMk/>
            <pc:sldMk cId="731664097" sldId="271"/>
            <ac:spMk id="3" creationId="{54F20884-E510-49CA-A7CC-015DC4B613BD}"/>
          </ac:spMkLst>
        </pc:spChg>
        <pc:spChg chg="add">
          <ac:chgData name="Eloise DROUX" userId="9b07db1d-38b0-4578-9e82-32b4915976b0" providerId="ADAL" clId="{2C000E78-F5C3-4CFB-AA00-C34CFB1FBFA9}" dt="2024-12-08T20:39:56.761" v="391" actId="26606"/>
          <ac:spMkLst>
            <pc:docMk/>
            <pc:sldMk cId="731664097" sldId="271"/>
            <ac:spMk id="12" creationId="{DF8BC164-E230-753F-2C7E-B4EE7BA77CF1}"/>
          </ac:spMkLst>
        </pc:spChg>
        <pc:picChg chg="add mod">
          <ac:chgData name="Eloise DROUX" userId="9b07db1d-38b0-4578-9e82-32b4915976b0" providerId="ADAL" clId="{2C000E78-F5C3-4CFB-AA00-C34CFB1FBFA9}" dt="2024-12-08T20:39:56.761" v="391" actId="26606"/>
          <ac:picMkLst>
            <pc:docMk/>
            <pc:sldMk cId="731664097" sldId="271"/>
            <ac:picMk id="5" creationId="{D2128B0F-8E58-EB59-A9D2-22AACC3BB6AC}"/>
          </ac:picMkLst>
        </pc:picChg>
        <pc:cxnChg chg="add">
          <ac:chgData name="Eloise DROUX" userId="9b07db1d-38b0-4578-9e82-32b4915976b0" providerId="ADAL" clId="{2C000E78-F5C3-4CFB-AA00-C34CFB1FBFA9}" dt="2024-12-08T20:39:56.761" v="391" actId="26606"/>
          <ac:cxnSpMkLst>
            <pc:docMk/>
            <pc:sldMk cId="731664097" sldId="271"/>
            <ac:cxnSpMk id="17" creationId="{FC23E3B9-5ABF-58B3-E2B0-E9A5DAA90037}"/>
          </ac:cxnSpMkLst>
        </pc:cxnChg>
      </pc:sldChg>
      <pc:sldChg chg="addSp delSp modSp mod setBg">
        <pc:chgData name="Eloise DROUX" userId="9b07db1d-38b0-4578-9e82-32b4915976b0" providerId="ADAL" clId="{2C000E78-F5C3-4CFB-AA00-C34CFB1FBFA9}" dt="2024-12-19T13:40:00.600" v="1402"/>
        <pc:sldMkLst>
          <pc:docMk/>
          <pc:sldMk cId="4157870274" sldId="273"/>
        </pc:sldMkLst>
        <pc:spChg chg="mod">
          <ac:chgData name="Eloise DROUX" userId="9b07db1d-38b0-4578-9e82-32b4915976b0" providerId="ADAL" clId="{2C000E78-F5C3-4CFB-AA00-C34CFB1FBFA9}" dt="2024-12-08T21:23:09.749" v="641" actId="26606"/>
          <ac:spMkLst>
            <pc:docMk/>
            <pc:sldMk cId="4157870274" sldId="273"/>
            <ac:spMk id="2" creationId="{E4D8DED2-07B6-418E-8CB1-54E00278DB90}"/>
          </ac:spMkLst>
        </pc:spChg>
        <pc:spChg chg="mod ord">
          <ac:chgData name="Eloise DROUX" userId="9b07db1d-38b0-4578-9e82-32b4915976b0" providerId="ADAL" clId="{2C000E78-F5C3-4CFB-AA00-C34CFB1FBFA9}" dt="2024-12-08T21:25:16.565" v="660" actId="113"/>
          <ac:spMkLst>
            <pc:docMk/>
            <pc:sldMk cId="4157870274" sldId="273"/>
            <ac:spMk id="3" creationId="{54F20884-E510-49CA-A7CC-015DC4B613BD}"/>
          </ac:spMkLst>
        </pc:spChg>
        <pc:picChg chg="add mod">
          <ac:chgData name="Eloise DROUX" userId="9b07db1d-38b0-4578-9e82-32b4915976b0" providerId="ADAL" clId="{2C000E78-F5C3-4CFB-AA00-C34CFB1FBFA9}" dt="2024-12-13T15:00:35.761" v="817" actId="1076"/>
          <ac:picMkLst>
            <pc:docMk/>
            <pc:sldMk cId="4157870274" sldId="273"/>
            <ac:picMk id="6" creationId="{375CBCAE-130D-5935-4629-7DCBE3BE51C8}"/>
          </ac:picMkLst>
        </pc:picChg>
        <pc:cxnChg chg="add">
          <ac:chgData name="Eloise DROUX" userId="9b07db1d-38b0-4578-9e82-32b4915976b0" providerId="ADAL" clId="{2C000E78-F5C3-4CFB-AA00-C34CFB1FBFA9}" dt="2024-12-08T21:23:09.749" v="641" actId="26606"/>
          <ac:cxnSpMkLst>
            <pc:docMk/>
            <pc:sldMk cId="4157870274" sldId="273"/>
            <ac:cxnSpMk id="72" creationId="{1503BFE4-729B-D9D0-C17B-501E6AF1127A}"/>
          </ac:cxnSpMkLst>
        </pc:cxnChg>
      </pc:sldChg>
      <pc:sldChg chg="addSp delSp modSp mod setBg">
        <pc:chgData name="Eloise DROUX" userId="9b07db1d-38b0-4578-9e82-32b4915976b0" providerId="ADAL" clId="{2C000E78-F5C3-4CFB-AA00-C34CFB1FBFA9}" dt="2024-12-19T13:40:00.600" v="1402"/>
        <pc:sldMkLst>
          <pc:docMk/>
          <pc:sldMk cId="131440030" sldId="275"/>
        </pc:sldMkLst>
        <pc:spChg chg="mod">
          <ac:chgData name="Eloise DROUX" userId="9b07db1d-38b0-4578-9e82-32b4915976b0" providerId="ADAL" clId="{2C000E78-F5C3-4CFB-AA00-C34CFB1FBFA9}" dt="2024-12-19T07:51:41.916" v="861" actId="26606"/>
          <ac:spMkLst>
            <pc:docMk/>
            <pc:sldMk cId="131440030" sldId="275"/>
            <ac:spMk id="2" creationId="{E4D8DED2-07B6-418E-8CB1-54E00278DB90}"/>
          </ac:spMkLst>
        </pc:spChg>
        <pc:spChg chg="mod">
          <ac:chgData name="Eloise DROUX" userId="9b07db1d-38b0-4578-9e82-32b4915976b0" providerId="ADAL" clId="{2C000E78-F5C3-4CFB-AA00-C34CFB1FBFA9}" dt="2024-12-19T07:54:45.263" v="886" actId="207"/>
          <ac:spMkLst>
            <pc:docMk/>
            <pc:sldMk cId="131440030" sldId="275"/>
            <ac:spMk id="3" creationId="{54F20884-E510-49CA-A7CC-015DC4B613BD}"/>
          </ac:spMkLst>
        </pc:spChg>
        <pc:spChg chg="add del">
          <ac:chgData name="Eloise DROUX" userId="9b07db1d-38b0-4578-9e82-32b4915976b0" providerId="ADAL" clId="{2C000E78-F5C3-4CFB-AA00-C34CFB1FBFA9}" dt="2024-12-19T07:51:41.916" v="861" actId="26606"/>
          <ac:spMkLst>
            <pc:docMk/>
            <pc:sldMk cId="131440030" sldId="275"/>
            <ac:spMk id="10" creationId="{04812C46-200A-4DEB-A05E-3ED6C68C2387}"/>
          </ac:spMkLst>
        </pc:spChg>
        <pc:spChg chg="add del">
          <ac:chgData name="Eloise DROUX" userId="9b07db1d-38b0-4578-9e82-32b4915976b0" providerId="ADAL" clId="{2C000E78-F5C3-4CFB-AA00-C34CFB1FBFA9}" dt="2024-12-19T07:51:41.916" v="861" actId="26606"/>
          <ac:spMkLst>
            <pc:docMk/>
            <pc:sldMk cId="131440030" sldId="275"/>
            <ac:spMk id="12" creationId="{D1EA859B-E555-4109-94F3-6700E046E008}"/>
          </ac:spMkLst>
        </pc:spChg>
        <pc:picChg chg="add del mod">
          <ac:chgData name="Eloise DROUX" userId="9b07db1d-38b0-4578-9e82-32b4915976b0" providerId="ADAL" clId="{2C000E78-F5C3-4CFB-AA00-C34CFB1FBFA9}" dt="2024-12-19T07:52:02.597" v="863" actId="478"/>
          <ac:picMkLst>
            <pc:docMk/>
            <pc:sldMk cId="131440030" sldId="275"/>
            <ac:picMk id="4" creationId="{4A983644-7FD1-9660-5276-5EAD9A9106EC}"/>
          </ac:picMkLst>
        </pc:picChg>
        <pc:picChg chg="add mod modCrop">
          <ac:chgData name="Eloise DROUX" userId="9b07db1d-38b0-4578-9e82-32b4915976b0" providerId="ADAL" clId="{2C000E78-F5C3-4CFB-AA00-C34CFB1FBFA9}" dt="2024-12-19T07:54:16.956" v="880" actId="732"/>
          <ac:picMkLst>
            <pc:docMk/>
            <pc:sldMk cId="131440030" sldId="275"/>
            <ac:picMk id="5" creationId="{3C228A50-1A88-1AFB-E0C5-E3A8C1B7E7D2}"/>
          </ac:picMkLst>
        </pc:picChg>
        <pc:cxnChg chg="add">
          <ac:chgData name="Eloise DROUX" userId="9b07db1d-38b0-4578-9e82-32b4915976b0" providerId="ADAL" clId="{2C000E78-F5C3-4CFB-AA00-C34CFB1FBFA9}" dt="2024-12-19T07:51:41.916" v="861" actId="26606"/>
          <ac:cxnSpMkLst>
            <pc:docMk/>
            <pc:sldMk cId="131440030" sldId="275"/>
            <ac:cxnSpMk id="17" creationId="{1503BFE4-729B-D9D0-C17B-501E6AF1127A}"/>
          </ac:cxnSpMkLst>
        </pc:cxnChg>
      </pc:sldChg>
      <pc:sldChg chg="addSp delSp modSp mod setBg">
        <pc:chgData name="Eloise DROUX" userId="9b07db1d-38b0-4578-9e82-32b4915976b0" providerId="ADAL" clId="{2C000E78-F5C3-4CFB-AA00-C34CFB1FBFA9}" dt="2024-12-19T13:40:00.600" v="1402"/>
        <pc:sldMkLst>
          <pc:docMk/>
          <pc:sldMk cId="1224927895" sldId="277"/>
        </pc:sldMkLst>
        <pc:spChg chg="mod">
          <ac:chgData name="Eloise DROUX" userId="9b07db1d-38b0-4578-9e82-32b4915976b0" providerId="ADAL" clId="{2C000E78-F5C3-4CFB-AA00-C34CFB1FBFA9}" dt="2024-12-08T20:48:02.418" v="495" actId="1076"/>
          <ac:spMkLst>
            <pc:docMk/>
            <pc:sldMk cId="1224927895" sldId="277"/>
            <ac:spMk id="2" creationId="{414B7C27-F568-4CD9-BBBF-DD92C1068C99}"/>
          </ac:spMkLst>
        </pc:spChg>
        <pc:spChg chg="mod ord">
          <ac:chgData name="Eloise DROUX" userId="9b07db1d-38b0-4578-9e82-32b4915976b0" providerId="ADAL" clId="{2C000E78-F5C3-4CFB-AA00-C34CFB1FBFA9}" dt="2024-12-08T20:55:03.501" v="524" actId="207"/>
          <ac:spMkLst>
            <pc:docMk/>
            <pc:sldMk cId="1224927895" sldId="277"/>
            <ac:spMk id="3" creationId="{765866B6-00D1-403F-B679-8DB92486EBEB}"/>
          </ac:spMkLst>
        </pc:spChg>
        <pc:picChg chg="add mod">
          <ac:chgData name="Eloise DROUX" userId="9b07db1d-38b0-4578-9e82-32b4915976b0" providerId="ADAL" clId="{2C000E78-F5C3-4CFB-AA00-C34CFB1FBFA9}" dt="2024-12-08T20:48:14.233" v="497" actId="14100"/>
          <ac:picMkLst>
            <pc:docMk/>
            <pc:sldMk cId="1224927895" sldId="277"/>
            <ac:picMk id="5" creationId="{EEAAF98D-4306-63F0-0069-D7D3AB956DA7}"/>
          </ac:picMkLst>
        </pc:picChg>
        <pc:cxnChg chg="add">
          <ac:chgData name="Eloise DROUX" userId="9b07db1d-38b0-4578-9e82-32b4915976b0" providerId="ADAL" clId="{2C000E78-F5C3-4CFB-AA00-C34CFB1FBFA9}" dt="2024-12-08T20:47:18.778" v="482" actId="26606"/>
          <ac:cxnSpMkLst>
            <pc:docMk/>
            <pc:sldMk cId="1224927895" sldId="277"/>
            <ac:cxnSpMk id="20" creationId="{249EDD1B-F94D-B4E6-ACAA-566B9A26FDE3}"/>
          </ac:cxnSpMkLst>
        </pc:cxnChg>
      </pc:sldChg>
      <pc:sldChg chg="addSp delSp modSp mod setBg">
        <pc:chgData name="Eloise DROUX" userId="9b07db1d-38b0-4578-9e82-32b4915976b0" providerId="ADAL" clId="{2C000E78-F5C3-4CFB-AA00-C34CFB1FBFA9}" dt="2024-12-19T13:40:00.600" v="1402"/>
        <pc:sldMkLst>
          <pc:docMk/>
          <pc:sldMk cId="2644283591" sldId="279"/>
        </pc:sldMkLst>
        <pc:spChg chg="mod">
          <ac:chgData name="Eloise DROUX" userId="9b07db1d-38b0-4578-9e82-32b4915976b0" providerId="ADAL" clId="{2C000E78-F5C3-4CFB-AA00-C34CFB1FBFA9}" dt="2024-12-08T21:19:12.235" v="585" actId="1076"/>
          <ac:spMkLst>
            <pc:docMk/>
            <pc:sldMk cId="2644283591" sldId="279"/>
            <ac:spMk id="2" creationId="{414B7C27-F568-4CD9-BBBF-DD92C1068C99}"/>
          </ac:spMkLst>
        </pc:spChg>
        <pc:spChg chg="mod ord">
          <ac:chgData name="Eloise DROUX" userId="9b07db1d-38b0-4578-9e82-32b4915976b0" providerId="ADAL" clId="{2C000E78-F5C3-4CFB-AA00-C34CFB1FBFA9}" dt="2024-12-19T13:35:19.106" v="997" actId="5793"/>
          <ac:spMkLst>
            <pc:docMk/>
            <pc:sldMk cId="2644283591" sldId="279"/>
            <ac:spMk id="3" creationId="{765866B6-00D1-403F-B679-8DB92486EBEB}"/>
          </ac:spMkLst>
        </pc:spChg>
        <pc:picChg chg="add mod">
          <ac:chgData name="Eloise DROUX" userId="9b07db1d-38b0-4578-9e82-32b4915976b0" providerId="ADAL" clId="{2C000E78-F5C3-4CFB-AA00-C34CFB1FBFA9}" dt="2024-12-13T15:10:42.715" v="832" actId="1076"/>
          <ac:picMkLst>
            <pc:docMk/>
            <pc:sldMk cId="2644283591" sldId="279"/>
            <ac:picMk id="1026" creationId="{BDB8EF07-9627-1DEF-07DA-48ADEE244689}"/>
          </ac:picMkLst>
        </pc:picChg>
        <pc:cxnChg chg="add">
          <ac:chgData name="Eloise DROUX" userId="9b07db1d-38b0-4578-9e82-32b4915976b0" providerId="ADAL" clId="{2C000E78-F5C3-4CFB-AA00-C34CFB1FBFA9}" dt="2024-12-08T21:17:56.445" v="565" actId="26606"/>
          <ac:cxnSpMkLst>
            <pc:docMk/>
            <pc:sldMk cId="2644283591" sldId="279"/>
            <ac:cxnSpMk id="17" creationId="{37C77032-C865-6057-7D7A-E2743CFA20F9}"/>
          </ac:cxnSpMkLst>
        </pc:cxnChg>
      </pc:sldChg>
      <pc:sldChg chg="addSp delSp modSp mod setBg">
        <pc:chgData name="Eloise DROUX" userId="9b07db1d-38b0-4578-9e82-32b4915976b0" providerId="ADAL" clId="{2C000E78-F5C3-4CFB-AA00-C34CFB1FBFA9}" dt="2024-12-19T13:40:00.600" v="1402"/>
        <pc:sldMkLst>
          <pc:docMk/>
          <pc:sldMk cId="2647421417" sldId="281"/>
        </pc:sldMkLst>
        <pc:spChg chg="mod">
          <ac:chgData name="Eloise DROUX" userId="9b07db1d-38b0-4578-9e82-32b4915976b0" providerId="ADAL" clId="{2C000E78-F5C3-4CFB-AA00-C34CFB1FBFA9}" dt="2024-12-08T20:20:41.326" v="122" actId="1076"/>
          <ac:spMkLst>
            <pc:docMk/>
            <pc:sldMk cId="2647421417" sldId="281"/>
            <ac:spMk id="2" creationId="{E4D8DED2-07B6-418E-8CB1-54E00278DB90}"/>
          </ac:spMkLst>
        </pc:spChg>
        <pc:spChg chg="mod ord">
          <ac:chgData name="Eloise DROUX" userId="9b07db1d-38b0-4578-9e82-32b4915976b0" providerId="ADAL" clId="{2C000E78-F5C3-4CFB-AA00-C34CFB1FBFA9}" dt="2024-12-08T20:53:26.224" v="514" actId="113"/>
          <ac:spMkLst>
            <pc:docMk/>
            <pc:sldMk cId="2647421417" sldId="281"/>
            <ac:spMk id="3" creationId="{54F20884-E510-49CA-A7CC-015DC4B613BD}"/>
          </ac:spMkLst>
        </pc:spChg>
        <pc:picChg chg="add mod">
          <ac:chgData name="Eloise DROUX" userId="9b07db1d-38b0-4578-9e82-32b4915976b0" providerId="ADAL" clId="{2C000E78-F5C3-4CFB-AA00-C34CFB1FBFA9}" dt="2024-12-08T20:20:36.616" v="121" actId="1076"/>
          <ac:picMkLst>
            <pc:docMk/>
            <pc:sldMk cId="2647421417" sldId="281"/>
            <ac:picMk id="5" creationId="{3FBFF57C-9627-7F27-565D-47575E558114}"/>
          </ac:picMkLst>
        </pc:picChg>
        <pc:cxnChg chg="add">
          <ac:chgData name="Eloise DROUX" userId="9b07db1d-38b0-4578-9e82-32b4915976b0" providerId="ADAL" clId="{2C000E78-F5C3-4CFB-AA00-C34CFB1FBFA9}" dt="2024-12-08T20:20:27.844" v="119" actId="26606"/>
          <ac:cxnSpMkLst>
            <pc:docMk/>
            <pc:sldMk cId="2647421417" sldId="281"/>
            <ac:cxnSpMk id="10" creationId="{1503BFE4-729B-D9D0-C17B-501E6AF1127A}"/>
          </ac:cxnSpMkLst>
        </pc:cxnChg>
      </pc:sldChg>
      <pc:sldChg chg="addSp delSp modSp new mod ord setBg">
        <pc:chgData name="Eloise DROUX" userId="9b07db1d-38b0-4578-9e82-32b4915976b0" providerId="ADAL" clId="{2C000E78-F5C3-4CFB-AA00-C34CFB1FBFA9}" dt="2024-12-19T13:40:00.600" v="1402"/>
        <pc:sldMkLst>
          <pc:docMk/>
          <pc:sldMk cId="190644674" sldId="282"/>
        </pc:sldMkLst>
        <pc:spChg chg="add">
          <ac:chgData name="Eloise DROUX" userId="9b07db1d-38b0-4578-9e82-32b4915976b0" providerId="ADAL" clId="{2C000E78-F5C3-4CFB-AA00-C34CFB1FBFA9}" dt="2024-12-08T20:14:57.732" v="27" actId="26606"/>
          <ac:spMkLst>
            <pc:docMk/>
            <pc:sldMk cId="190644674" sldId="282"/>
            <ac:spMk id="23" creationId="{32BC26D8-82FB-445E-AA49-62A77D7C1EE0}"/>
          </ac:spMkLst>
        </pc:spChg>
        <pc:spChg chg="add">
          <ac:chgData name="Eloise DROUX" userId="9b07db1d-38b0-4578-9e82-32b4915976b0" providerId="ADAL" clId="{2C000E78-F5C3-4CFB-AA00-C34CFB1FBFA9}" dt="2024-12-08T20:14:57.732" v="27" actId="26606"/>
          <ac:spMkLst>
            <pc:docMk/>
            <pc:sldMk cId="190644674" sldId="282"/>
            <ac:spMk id="24" creationId="{CB44330D-EA18-4254-AA95-EB49948539B8}"/>
          </ac:spMkLst>
        </pc:spChg>
        <pc:picChg chg="add mod">
          <ac:chgData name="Eloise DROUX" userId="9b07db1d-38b0-4578-9e82-32b4915976b0" providerId="ADAL" clId="{2C000E78-F5C3-4CFB-AA00-C34CFB1FBFA9}" dt="2024-12-08T20:14:57.732" v="27" actId="26606"/>
          <ac:picMkLst>
            <pc:docMk/>
            <pc:sldMk cId="190644674" sldId="282"/>
            <ac:picMk id="5" creationId="{573A4CF3-F794-21B6-E6E3-50FCE7C58D82}"/>
          </ac:picMkLst>
        </pc:picChg>
      </pc:sldChg>
      <pc:sldChg chg="addSp delSp modSp new del mod ord setBg">
        <pc:chgData name="Eloise DROUX" userId="9b07db1d-38b0-4578-9e82-32b4915976b0" providerId="ADAL" clId="{2C000E78-F5C3-4CFB-AA00-C34CFB1FBFA9}" dt="2024-12-08T20:17:50.878" v="76" actId="47"/>
        <pc:sldMkLst>
          <pc:docMk/>
          <pc:sldMk cId="534167746" sldId="283"/>
        </pc:sldMkLst>
      </pc:sldChg>
      <pc:sldChg chg="addSp delSp modSp new mod setBg">
        <pc:chgData name="Eloise DROUX" userId="9b07db1d-38b0-4578-9e82-32b4915976b0" providerId="ADAL" clId="{2C000E78-F5C3-4CFB-AA00-C34CFB1FBFA9}" dt="2024-12-19T13:40:00.600" v="1402"/>
        <pc:sldMkLst>
          <pc:docMk/>
          <pc:sldMk cId="3081443976" sldId="284"/>
        </pc:sldMkLst>
        <pc:spChg chg="add">
          <ac:chgData name="Eloise DROUX" userId="9b07db1d-38b0-4578-9e82-32b4915976b0" providerId="ADAL" clId="{2C000E78-F5C3-4CFB-AA00-C34CFB1FBFA9}" dt="2024-12-08T20:22:28.712" v="151" actId="26606"/>
          <ac:spMkLst>
            <pc:docMk/>
            <pc:sldMk cId="3081443976" sldId="284"/>
            <ac:spMk id="33" creationId="{DA2E7C1E-2B5A-4BBA-AE51-1CD8C19309D7}"/>
          </ac:spMkLst>
        </pc:spChg>
        <pc:spChg chg="add">
          <ac:chgData name="Eloise DROUX" userId="9b07db1d-38b0-4578-9e82-32b4915976b0" providerId="ADAL" clId="{2C000E78-F5C3-4CFB-AA00-C34CFB1FBFA9}" dt="2024-12-08T20:22:28.712" v="151" actId="26606"/>
          <ac:spMkLst>
            <pc:docMk/>
            <pc:sldMk cId="3081443976" sldId="284"/>
            <ac:spMk id="35" creationId="{43DF76B1-5174-4FAF-9D19-FFEE98426836}"/>
          </ac:spMkLst>
        </pc:spChg>
        <pc:picChg chg="add mod">
          <ac:chgData name="Eloise DROUX" userId="9b07db1d-38b0-4578-9e82-32b4915976b0" providerId="ADAL" clId="{2C000E78-F5C3-4CFB-AA00-C34CFB1FBFA9}" dt="2024-12-08T20:22:28.712" v="151" actId="26606"/>
          <ac:picMkLst>
            <pc:docMk/>
            <pc:sldMk cId="3081443976" sldId="284"/>
            <ac:picMk id="5" creationId="{F69E02D5-6034-CFBE-4E88-13DF98F70ABB}"/>
          </ac:picMkLst>
        </pc:picChg>
      </pc:sldChg>
      <pc:sldChg chg="addSp delSp modSp add mod setBg">
        <pc:chgData name="Eloise DROUX" userId="9b07db1d-38b0-4578-9e82-32b4915976b0" providerId="ADAL" clId="{2C000E78-F5C3-4CFB-AA00-C34CFB1FBFA9}" dt="2024-12-19T13:40:00.600" v="1402"/>
        <pc:sldMkLst>
          <pc:docMk/>
          <pc:sldMk cId="458936145" sldId="285"/>
        </pc:sldMkLst>
        <pc:spChg chg="add">
          <ac:chgData name="Eloise DROUX" userId="9b07db1d-38b0-4578-9e82-32b4915976b0" providerId="ADAL" clId="{2C000E78-F5C3-4CFB-AA00-C34CFB1FBFA9}" dt="2024-12-08T20:24:47.111" v="185" actId="26606"/>
          <ac:spMkLst>
            <pc:docMk/>
            <pc:sldMk cId="458936145" sldId="285"/>
            <ac:spMk id="53" creationId="{5F879AC3-D4CE-493C-ADC7-06205677F4F8}"/>
          </ac:spMkLst>
        </pc:spChg>
        <pc:spChg chg="add">
          <ac:chgData name="Eloise DROUX" userId="9b07db1d-38b0-4578-9e82-32b4915976b0" providerId="ADAL" clId="{2C000E78-F5C3-4CFB-AA00-C34CFB1FBFA9}" dt="2024-12-08T20:24:47.111" v="185" actId="26606"/>
          <ac:spMkLst>
            <pc:docMk/>
            <pc:sldMk cId="458936145" sldId="285"/>
            <ac:spMk id="54" creationId="{736F0DFD-0954-464F-BF12-DD2E6F6E0380}"/>
          </ac:spMkLst>
        </pc:spChg>
        <pc:picChg chg="add mod">
          <ac:chgData name="Eloise DROUX" userId="9b07db1d-38b0-4578-9e82-32b4915976b0" providerId="ADAL" clId="{2C000E78-F5C3-4CFB-AA00-C34CFB1FBFA9}" dt="2024-12-08T20:24:58.553" v="188" actId="14100"/>
          <ac:picMkLst>
            <pc:docMk/>
            <pc:sldMk cId="458936145" sldId="285"/>
            <ac:picMk id="5" creationId="{03E098E7-9F4D-86A3-5F90-D8B10766F989}"/>
          </ac:picMkLst>
        </pc:picChg>
      </pc:sldChg>
      <pc:sldChg chg="addSp delSp modSp add mod setBg">
        <pc:chgData name="Eloise DROUX" userId="9b07db1d-38b0-4578-9e82-32b4915976b0" providerId="ADAL" clId="{2C000E78-F5C3-4CFB-AA00-C34CFB1FBFA9}" dt="2024-12-19T13:40:00.600" v="1402"/>
        <pc:sldMkLst>
          <pc:docMk/>
          <pc:sldMk cId="1174834462" sldId="286"/>
        </pc:sldMkLst>
        <pc:spChg chg="add">
          <ac:chgData name="Eloise DROUX" userId="9b07db1d-38b0-4578-9e82-32b4915976b0" providerId="ADAL" clId="{2C000E78-F5C3-4CFB-AA00-C34CFB1FBFA9}" dt="2024-12-08T20:33:22.843" v="306" actId="26606"/>
          <ac:spMkLst>
            <pc:docMk/>
            <pc:sldMk cId="1174834462" sldId="286"/>
            <ac:spMk id="30" creationId="{C83A5C14-ED91-4CD1-809E-D29FF97C9AF5}"/>
          </ac:spMkLst>
        </pc:spChg>
        <pc:spChg chg="add">
          <ac:chgData name="Eloise DROUX" userId="9b07db1d-38b0-4578-9e82-32b4915976b0" providerId="ADAL" clId="{2C000E78-F5C3-4CFB-AA00-C34CFB1FBFA9}" dt="2024-12-08T20:33:22.843" v="306" actId="26606"/>
          <ac:spMkLst>
            <pc:docMk/>
            <pc:sldMk cId="1174834462" sldId="286"/>
            <ac:spMk id="31" creationId="{56065185-5C34-4F86-AA96-AA4D065B0EF4}"/>
          </ac:spMkLst>
        </pc:spChg>
        <pc:picChg chg="add mod">
          <ac:chgData name="Eloise DROUX" userId="9b07db1d-38b0-4578-9e82-32b4915976b0" providerId="ADAL" clId="{2C000E78-F5C3-4CFB-AA00-C34CFB1FBFA9}" dt="2024-12-08T20:33:51.301" v="312" actId="962"/>
          <ac:picMkLst>
            <pc:docMk/>
            <pc:sldMk cId="1174834462" sldId="286"/>
            <ac:picMk id="10" creationId="{39B152D1-B0CE-0042-434F-FB7C4930D684}"/>
          </ac:picMkLst>
        </pc:picChg>
      </pc:sldChg>
      <pc:sldChg chg="addSp delSp modSp add mod setBg">
        <pc:chgData name="Eloise DROUX" userId="9b07db1d-38b0-4578-9e82-32b4915976b0" providerId="ADAL" clId="{2C000E78-F5C3-4CFB-AA00-C34CFB1FBFA9}" dt="2024-12-19T13:40:00.600" v="1402"/>
        <pc:sldMkLst>
          <pc:docMk/>
          <pc:sldMk cId="1370281303" sldId="287"/>
        </pc:sldMkLst>
        <pc:spChg chg="add">
          <ac:chgData name="Eloise DROUX" userId="9b07db1d-38b0-4578-9e82-32b4915976b0" providerId="ADAL" clId="{2C000E78-F5C3-4CFB-AA00-C34CFB1FBFA9}" dt="2024-12-08T20:34:12.856" v="317" actId="26606"/>
          <ac:spMkLst>
            <pc:docMk/>
            <pc:sldMk cId="1370281303" sldId="287"/>
            <ac:spMk id="10" creationId="{32BC26D8-82FB-445E-AA49-62A77D7C1EE0}"/>
          </ac:spMkLst>
        </pc:spChg>
        <pc:spChg chg="add">
          <ac:chgData name="Eloise DROUX" userId="9b07db1d-38b0-4578-9e82-32b4915976b0" providerId="ADAL" clId="{2C000E78-F5C3-4CFB-AA00-C34CFB1FBFA9}" dt="2024-12-08T20:34:12.856" v="317" actId="26606"/>
          <ac:spMkLst>
            <pc:docMk/>
            <pc:sldMk cId="1370281303" sldId="287"/>
            <ac:spMk id="12" creationId="{CB44330D-EA18-4254-AA95-EB49948539B8}"/>
          </ac:spMkLst>
        </pc:spChg>
        <pc:picChg chg="add mod">
          <ac:chgData name="Eloise DROUX" userId="9b07db1d-38b0-4578-9e82-32b4915976b0" providerId="ADAL" clId="{2C000E78-F5C3-4CFB-AA00-C34CFB1FBFA9}" dt="2024-12-08T20:34:12.856" v="317" actId="26606"/>
          <ac:picMkLst>
            <pc:docMk/>
            <pc:sldMk cId="1370281303" sldId="287"/>
            <ac:picMk id="5" creationId="{D360464C-B6A7-4A86-453A-5BA5C372B318}"/>
          </ac:picMkLst>
        </pc:picChg>
      </pc:sldChg>
      <pc:sldChg chg="addSp delSp modSp add mod setBg">
        <pc:chgData name="Eloise DROUX" userId="9b07db1d-38b0-4578-9e82-32b4915976b0" providerId="ADAL" clId="{2C000E78-F5C3-4CFB-AA00-C34CFB1FBFA9}" dt="2024-12-19T13:40:00.600" v="1402"/>
        <pc:sldMkLst>
          <pc:docMk/>
          <pc:sldMk cId="1440353440" sldId="288"/>
        </pc:sldMkLst>
        <pc:spChg chg="add">
          <ac:chgData name="Eloise DROUX" userId="9b07db1d-38b0-4578-9e82-32b4915976b0" providerId="ADAL" clId="{2C000E78-F5C3-4CFB-AA00-C34CFB1FBFA9}" dt="2024-12-08T20:37:09.673" v="352" actId="26606"/>
          <ac:spMkLst>
            <pc:docMk/>
            <pc:sldMk cId="1440353440" sldId="288"/>
            <ac:spMk id="11" creationId="{F3060C83-F051-4F0E-ABAD-AA0DFC48B218}"/>
          </ac:spMkLst>
        </pc:spChg>
        <pc:spChg chg="add">
          <ac:chgData name="Eloise DROUX" userId="9b07db1d-38b0-4578-9e82-32b4915976b0" providerId="ADAL" clId="{2C000E78-F5C3-4CFB-AA00-C34CFB1FBFA9}" dt="2024-12-08T20:37:09.673" v="352" actId="26606"/>
          <ac:spMkLst>
            <pc:docMk/>
            <pc:sldMk cId="1440353440" sldId="288"/>
            <ac:spMk id="13" creationId="{83C98ABE-055B-441F-B07E-44F97F083C39}"/>
          </ac:spMkLst>
        </pc:spChg>
        <pc:spChg chg="add">
          <ac:chgData name="Eloise DROUX" userId="9b07db1d-38b0-4578-9e82-32b4915976b0" providerId="ADAL" clId="{2C000E78-F5C3-4CFB-AA00-C34CFB1FBFA9}" dt="2024-12-08T20:37:09.673" v="352" actId="26606"/>
          <ac:spMkLst>
            <pc:docMk/>
            <pc:sldMk cId="1440353440" sldId="288"/>
            <ac:spMk id="14" creationId="{29FDB030-9B49-4CED-8CCD-4D99382388AC}"/>
          </ac:spMkLst>
        </pc:spChg>
        <pc:spChg chg="add">
          <ac:chgData name="Eloise DROUX" userId="9b07db1d-38b0-4578-9e82-32b4915976b0" providerId="ADAL" clId="{2C000E78-F5C3-4CFB-AA00-C34CFB1FBFA9}" dt="2024-12-08T20:37:09.673" v="352" actId="26606"/>
          <ac:spMkLst>
            <pc:docMk/>
            <pc:sldMk cId="1440353440" sldId="288"/>
            <ac:spMk id="16" creationId="{3783CA14-24A1-485C-8B30-D6A5D87987AD}"/>
          </ac:spMkLst>
        </pc:spChg>
        <pc:spChg chg="add">
          <ac:chgData name="Eloise DROUX" userId="9b07db1d-38b0-4578-9e82-32b4915976b0" providerId="ADAL" clId="{2C000E78-F5C3-4CFB-AA00-C34CFB1FBFA9}" dt="2024-12-08T20:37:09.673" v="352" actId="26606"/>
          <ac:spMkLst>
            <pc:docMk/>
            <pc:sldMk cId="1440353440" sldId="288"/>
            <ac:spMk id="18" creationId="{9A97C86A-04D6-40F7-AE84-31AB43E6A846}"/>
          </ac:spMkLst>
        </pc:spChg>
        <pc:spChg chg="add">
          <ac:chgData name="Eloise DROUX" userId="9b07db1d-38b0-4578-9e82-32b4915976b0" providerId="ADAL" clId="{2C000E78-F5C3-4CFB-AA00-C34CFB1FBFA9}" dt="2024-12-08T20:37:09.673" v="352" actId="26606"/>
          <ac:spMkLst>
            <pc:docMk/>
            <pc:sldMk cId="1440353440" sldId="288"/>
            <ac:spMk id="20" creationId="{FF9F2414-84E8-453E-B1F3-389FDE8192D9}"/>
          </ac:spMkLst>
        </pc:spChg>
        <pc:spChg chg="add">
          <ac:chgData name="Eloise DROUX" userId="9b07db1d-38b0-4578-9e82-32b4915976b0" providerId="ADAL" clId="{2C000E78-F5C3-4CFB-AA00-C34CFB1FBFA9}" dt="2024-12-08T20:37:09.673" v="352" actId="26606"/>
          <ac:spMkLst>
            <pc:docMk/>
            <pc:sldMk cId="1440353440" sldId="288"/>
            <ac:spMk id="22" creationId="{3ECA69A1-7536-43AC-85EF-C7106179F5ED}"/>
          </ac:spMkLst>
        </pc:spChg>
        <pc:picChg chg="add mod">
          <ac:chgData name="Eloise DROUX" userId="9b07db1d-38b0-4578-9e82-32b4915976b0" providerId="ADAL" clId="{2C000E78-F5C3-4CFB-AA00-C34CFB1FBFA9}" dt="2024-12-08T20:37:09.673" v="352" actId="26606"/>
          <ac:picMkLst>
            <pc:docMk/>
            <pc:sldMk cId="1440353440" sldId="288"/>
            <ac:picMk id="5" creationId="{84BF3205-5FEE-BB5B-B18A-C11EC711D748}"/>
          </ac:picMkLst>
        </pc:picChg>
      </pc:sldChg>
      <pc:sldChg chg="addSp delSp modSp add mod setBg">
        <pc:chgData name="Eloise DROUX" userId="9b07db1d-38b0-4578-9e82-32b4915976b0" providerId="ADAL" clId="{2C000E78-F5C3-4CFB-AA00-C34CFB1FBFA9}" dt="2024-12-19T13:40:00.600" v="1402"/>
        <pc:sldMkLst>
          <pc:docMk/>
          <pc:sldMk cId="4101338969" sldId="289"/>
        </pc:sldMkLst>
        <pc:spChg chg="add">
          <ac:chgData name="Eloise DROUX" userId="9b07db1d-38b0-4578-9e82-32b4915976b0" providerId="ADAL" clId="{2C000E78-F5C3-4CFB-AA00-C34CFB1FBFA9}" dt="2024-12-08T20:39:12.055" v="381" actId="26606"/>
          <ac:spMkLst>
            <pc:docMk/>
            <pc:sldMk cId="4101338969" sldId="289"/>
            <ac:spMk id="10" creationId="{32BC26D8-82FB-445E-AA49-62A77D7C1EE0}"/>
          </ac:spMkLst>
        </pc:spChg>
        <pc:spChg chg="add">
          <ac:chgData name="Eloise DROUX" userId="9b07db1d-38b0-4578-9e82-32b4915976b0" providerId="ADAL" clId="{2C000E78-F5C3-4CFB-AA00-C34CFB1FBFA9}" dt="2024-12-08T20:39:12.055" v="381" actId="26606"/>
          <ac:spMkLst>
            <pc:docMk/>
            <pc:sldMk cId="4101338969" sldId="289"/>
            <ac:spMk id="12" creationId="{CB44330D-EA18-4254-AA95-EB49948539B8}"/>
          </ac:spMkLst>
        </pc:spChg>
        <pc:picChg chg="add mod">
          <ac:chgData name="Eloise DROUX" userId="9b07db1d-38b0-4578-9e82-32b4915976b0" providerId="ADAL" clId="{2C000E78-F5C3-4CFB-AA00-C34CFB1FBFA9}" dt="2024-12-08T20:39:12.055" v="381" actId="26606"/>
          <ac:picMkLst>
            <pc:docMk/>
            <pc:sldMk cId="4101338969" sldId="289"/>
            <ac:picMk id="5" creationId="{AD94541B-4F00-1224-E886-7A7EF1B62F60}"/>
          </ac:picMkLst>
        </pc:picChg>
      </pc:sldChg>
      <pc:sldChg chg="addSp delSp modSp add del mod setBg">
        <pc:chgData name="Eloise DROUX" userId="9b07db1d-38b0-4578-9e82-32b4915976b0" providerId="ADAL" clId="{2C000E78-F5C3-4CFB-AA00-C34CFB1FBFA9}" dt="2024-12-13T15:12:49.881" v="841" actId="47"/>
        <pc:sldMkLst>
          <pc:docMk/>
          <pc:sldMk cId="3528351589" sldId="290"/>
        </pc:sldMkLst>
      </pc:sldChg>
      <pc:sldChg chg="addSp delSp modSp add del mod setBg">
        <pc:chgData name="Eloise DROUX" userId="9b07db1d-38b0-4578-9e82-32b4915976b0" providerId="ADAL" clId="{2C000E78-F5C3-4CFB-AA00-C34CFB1FBFA9}" dt="2024-12-13T15:01:15.231" v="818" actId="47"/>
        <pc:sldMkLst>
          <pc:docMk/>
          <pc:sldMk cId="3004885135" sldId="291"/>
        </pc:sldMkLst>
      </pc:sldChg>
      <pc:sldChg chg="addSp delSp modSp add mod setBg">
        <pc:chgData name="Eloise DROUX" userId="9b07db1d-38b0-4578-9e82-32b4915976b0" providerId="ADAL" clId="{2C000E78-F5C3-4CFB-AA00-C34CFB1FBFA9}" dt="2024-12-19T13:40:00.600" v="1402"/>
        <pc:sldMkLst>
          <pc:docMk/>
          <pc:sldMk cId="1513086263" sldId="292"/>
        </pc:sldMkLst>
        <pc:spChg chg="add">
          <ac:chgData name="Eloise DROUX" userId="9b07db1d-38b0-4578-9e82-32b4915976b0" providerId="ADAL" clId="{2C000E78-F5C3-4CFB-AA00-C34CFB1FBFA9}" dt="2024-12-08T21:17:32.191" v="559" actId="26606"/>
          <ac:spMkLst>
            <pc:docMk/>
            <pc:sldMk cId="1513086263" sldId="292"/>
            <ac:spMk id="43" creationId="{DA2E7C1E-2B5A-4BBA-AE51-1CD8C19309D7}"/>
          </ac:spMkLst>
        </pc:spChg>
        <pc:spChg chg="add">
          <ac:chgData name="Eloise DROUX" userId="9b07db1d-38b0-4578-9e82-32b4915976b0" providerId="ADAL" clId="{2C000E78-F5C3-4CFB-AA00-C34CFB1FBFA9}" dt="2024-12-08T21:17:32.191" v="559" actId="26606"/>
          <ac:spMkLst>
            <pc:docMk/>
            <pc:sldMk cId="1513086263" sldId="292"/>
            <ac:spMk id="44" creationId="{43DF76B1-5174-4FAF-9D19-FFEE98426836}"/>
          </ac:spMkLst>
        </pc:spChg>
        <pc:picChg chg="add mod">
          <ac:chgData name="Eloise DROUX" userId="9b07db1d-38b0-4578-9e82-32b4915976b0" providerId="ADAL" clId="{2C000E78-F5C3-4CFB-AA00-C34CFB1FBFA9}" dt="2024-12-13T15:11:04.781" v="838" actId="1076"/>
          <ac:picMkLst>
            <pc:docMk/>
            <pc:sldMk cId="1513086263" sldId="292"/>
            <ac:picMk id="2050" creationId="{31756529-58E3-5FCC-B0FE-8673875808C6}"/>
          </ac:picMkLst>
        </pc:picChg>
      </pc:sldChg>
      <pc:sldChg chg="addSp delSp modSp add mod setBg">
        <pc:chgData name="Eloise DROUX" userId="9b07db1d-38b0-4578-9e82-32b4915976b0" providerId="ADAL" clId="{2C000E78-F5C3-4CFB-AA00-C34CFB1FBFA9}" dt="2024-12-19T13:40:00.600" v="1402"/>
        <pc:sldMkLst>
          <pc:docMk/>
          <pc:sldMk cId="2881317997" sldId="293"/>
        </pc:sldMkLst>
        <pc:spChg chg="add">
          <ac:chgData name="Eloise DROUX" userId="9b07db1d-38b0-4578-9e82-32b4915976b0" providerId="ADAL" clId="{2C000E78-F5C3-4CFB-AA00-C34CFB1FBFA9}" dt="2024-12-08T20:46:43.952" v="470" actId="26606"/>
          <ac:spMkLst>
            <pc:docMk/>
            <pc:sldMk cId="2881317997" sldId="293"/>
            <ac:spMk id="13" creationId="{32BC26D8-82FB-445E-AA49-62A77D7C1EE0}"/>
          </ac:spMkLst>
        </pc:spChg>
        <pc:spChg chg="add">
          <ac:chgData name="Eloise DROUX" userId="9b07db1d-38b0-4578-9e82-32b4915976b0" providerId="ADAL" clId="{2C000E78-F5C3-4CFB-AA00-C34CFB1FBFA9}" dt="2024-12-08T20:46:43.952" v="470" actId="26606"/>
          <ac:spMkLst>
            <pc:docMk/>
            <pc:sldMk cId="2881317997" sldId="293"/>
            <ac:spMk id="15" creationId="{CB44330D-EA18-4254-AA95-EB49948539B8}"/>
          </ac:spMkLst>
        </pc:spChg>
        <pc:picChg chg="add mod">
          <ac:chgData name="Eloise DROUX" userId="9b07db1d-38b0-4578-9e82-32b4915976b0" providerId="ADAL" clId="{2C000E78-F5C3-4CFB-AA00-C34CFB1FBFA9}" dt="2024-12-08T20:46:43.952" v="470" actId="26606"/>
          <ac:picMkLst>
            <pc:docMk/>
            <pc:sldMk cId="2881317997" sldId="293"/>
            <ac:picMk id="5" creationId="{820F71A3-A803-AC89-AAB0-6A44444F72CF}"/>
          </ac:picMkLst>
        </pc:picChg>
      </pc:sldChg>
      <pc:sldChg chg="add del">
        <pc:chgData name="Eloise DROUX" userId="9b07db1d-38b0-4578-9e82-32b4915976b0" providerId="ADAL" clId="{2C000E78-F5C3-4CFB-AA00-C34CFB1FBFA9}" dt="2024-12-08T20:16:40.225" v="49" actId="47"/>
        <pc:sldMkLst>
          <pc:docMk/>
          <pc:sldMk cId="4069102689" sldId="294"/>
        </pc:sldMkLst>
      </pc:sldChg>
      <pc:sldChg chg="addSp delSp modSp new mod ord setBg">
        <pc:chgData name="Eloise DROUX" userId="9b07db1d-38b0-4578-9e82-32b4915976b0" providerId="ADAL" clId="{2C000E78-F5C3-4CFB-AA00-C34CFB1FBFA9}" dt="2024-12-19T13:40:00.600" v="1402"/>
        <pc:sldMkLst>
          <pc:docMk/>
          <pc:sldMk cId="4069341907" sldId="294"/>
        </pc:sldMkLst>
        <pc:spChg chg="add">
          <ac:chgData name="Eloise DROUX" userId="9b07db1d-38b0-4578-9e82-32b4915976b0" providerId="ADAL" clId="{2C000E78-F5C3-4CFB-AA00-C34CFB1FBFA9}" dt="2024-12-08T20:23:00.418" v="156" actId="26606"/>
          <ac:spMkLst>
            <pc:docMk/>
            <pc:sldMk cId="4069341907" sldId="294"/>
            <ac:spMk id="24" creationId="{7C1E5815-D54C-487F-A054-6D4930ADE3DF}"/>
          </ac:spMkLst>
        </pc:spChg>
        <pc:spChg chg="add">
          <ac:chgData name="Eloise DROUX" userId="9b07db1d-38b0-4578-9e82-32b4915976b0" providerId="ADAL" clId="{2C000E78-F5C3-4CFB-AA00-C34CFB1FBFA9}" dt="2024-12-08T20:23:00.418" v="156" actId="26606"/>
          <ac:spMkLst>
            <pc:docMk/>
            <pc:sldMk cId="4069341907" sldId="294"/>
            <ac:spMk id="25" creationId="{736F0DFD-0954-464F-BF12-DD2E6F6E0380}"/>
          </ac:spMkLst>
        </pc:spChg>
        <pc:picChg chg="add mod">
          <ac:chgData name="Eloise DROUX" userId="9b07db1d-38b0-4578-9e82-32b4915976b0" providerId="ADAL" clId="{2C000E78-F5C3-4CFB-AA00-C34CFB1FBFA9}" dt="2024-12-08T20:23:00.418" v="156" actId="26606"/>
          <ac:picMkLst>
            <pc:docMk/>
            <pc:sldMk cId="4069341907" sldId="294"/>
            <ac:picMk id="5" creationId="{232D223D-7F00-D922-0843-556C0758D8D5}"/>
          </ac:picMkLst>
        </pc:picChg>
      </pc:sldChg>
      <pc:sldChg chg="addSp delSp modSp new mod ord setBg">
        <pc:chgData name="Eloise DROUX" userId="9b07db1d-38b0-4578-9e82-32b4915976b0" providerId="ADAL" clId="{2C000E78-F5C3-4CFB-AA00-C34CFB1FBFA9}" dt="2024-12-19T13:40:00.600" v="1402"/>
        <pc:sldMkLst>
          <pc:docMk/>
          <pc:sldMk cId="170984669" sldId="295"/>
        </pc:sldMkLst>
        <pc:spChg chg="add">
          <ac:chgData name="Eloise DROUX" userId="9b07db1d-38b0-4578-9e82-32b4915976b0" providerId="ADAL" clId="{2C000E78-F5C3-4CFB-AA00-C34CFB1FBFA9}" dt="2024-12-13T15:07:19.111" v="829" actId="26606"/>
          <ac:spMkLst>
            <pc:docMk/>
            <pc:sldMk cId="170984669" sldId="295"/>
            <ac:spMk id="10" creationId="{32BC26D8-82FB-445E-AA49-62A77D7C1EE0}"/>
          </ac:spMkLst>
        </pc:spChg>
        <pc:spChg chg="add">
          <ac:chgData name="Eloise DROUX" userId="9b07db1d-38b0-4578-9e82-32b4915976b0" providerId="ADAL" clId="{2C000E78-F5C3-4CFB-AA00-C34CFB1FBFA9}" dt="2024-12-13T15:07:19.111" v="829" actId="26606"/>
          <ac:spMkLst>
            <pc:docMk/>
            <pc:sldMk cId="170984669" sldId="295"/>
            <ac:spMk id="12" creationId="{CB44330D-EA18-4254-AA95-EB49948539B8}"/>
          </ac:spMkLst>
        </pc:spChg>
        <pc:picChg chg="add mod">
          <ac:chgData name="Eloise DROUX" userId="9b07db1d-38b0-4578-9e82-32b4915976b0" providerId="ADAL" clId="{2C000E78-F5C3-4CFB-AA00-C34CFB1FBFA9}" dt="2024-12-13T15:07:19.111" v="829" actId="26606"/>
          <ac:picMkLst>
            <pc:docMk/>
            <pc:sldMk cId="170984669" sldId="295"/>
            <ac:picMk id="5" creationId="{D3F9EB66-74C9-3EBF-1317-21A4F1BB81FB}"/>
          </ac:picMkLst>
        </pc:picChg>
      </pc:sldChg>
      <pc:sldChg chg="addSp modSp new mod ord">
        <pc:chgData name="Eloise DROUX" userId="9b07db1d-38b0-4578-9e82-32b4915976b0" providerId="ADAL" clId="{2C000E78-F5C3-4CFB-AA00-C34CFB1FBFA9}" dt="2024-12-19T07:52:29.908" v="867"/>
        <pc:sldMkLst>
          <pc:docMk/>
          <pc:sldMk cId="2446127105" sldId="296"/>
        </pc:sldMkLst>
        <pc:spChg chg="add mod">
          <ac:chgData name="Eloise DROUX" userId="9b07db1d-38b0-4578-9e82-32b4915976b0" providerId="ADAL" clId="{2C000E78-F5C3-4CFB-AA00-C34CFB1FBFA9}" dt="2024-12-13T15:15:13.657" v="851" actId="1582"/>
          <ac:spMkLst>
            <pc:docMk/>
            <pc:sldMk cId="2446127105" sldId="296"/>
            <ac:spMk id="4" creationId="{1868E137-8B99-5066-26FE-EC89C6690877}"/>
          </ac:spMkLst>
        </pc:spChg>
        <pc:picChg chg="add mod">
          <ac:chgData name="Eloise DROUX" userId="9b07db1d-38b0-4578-9e82-32b4915976b0" providerId="ADAL" clId="{2C000E78-F5C3-4CFB-AA00-C34CFB1FBFA9}" dt="2024-12-13T15:15:22.345" v="852" actId="1076"/>
          <ac:picMkLst>
            <pc:docMk/>
            <pc:sldMk cId="2446127105" sldId="296"/>
            <ac:picMk id="3" creationId="{B8232D26-1D70-4433-4414-37FC67D185DA}"/>
          </ac:picMkLst>
        </pc:picChg>
      </pc:sldChg>
      <pc:sldChg chg="addSp delSp modSp new mod setBg">
        <pc:chgData name="Eloise DROUX" userId="9b07db1d-38b0-4578-9e82-32b4915976b0" providerId="ADAL" clId="{2C000E78-F5C3-4CFB-AA00-C34CFB1FBFA9}" dt="2024-12-19T13:47:27.767" v="1418" actId="20577"/>
        <pc:sldMkLst>
          <pc:docMk/>
          <pc:sldMk cId="2587497294" sldId="297"/>
        </pc:sldMkLst>
        <pc:spChg chg="mod">
          <ac:chgData name="Eloise DROUX" userId="9b07db1d-38b0-4578-9e82-32b4915976b0" providerId="ADAL" clId="{2C000E78-F5C3-4CFB-AA00-C34CFB1FBFA9}" dt="2024-12-19T13:39:06.955" v="1396" actId="26606"/>
          <ac:spMkLst>
            <pc:docMk/>
            <pc:sldMk cId="2587497294" sldId="297"/>
            <ac:spMk id="2" creationId="{4C2A9A09-2A79-1180-87DE-11785D9BF205}"/>
          </ac:spMkLst>
        </pc:spChg>
        <pc:spChg chg="add del mod">
          <ac:chgData name="Eloise DROUX" userId="9b07db1d-38b0-4578-9e82-32b4915976b0" providerId="ADAL" clId="{2C000E78-F5C3-4CFB-AA00-C34CFB1FBFA9}" dt="2024-12-19T13:38:40.430" v="1394" actId="26606"/>
          <ac:spMkLst>
            <pc:docMk/>
            <pc:sldMk cId="2587497294" sldId="297"/>
            <ac:spMk id="3" creationId="{C397B954-E31A-410F-B1EE-E7BCF9BB1C0E}"/>
          </ac:spMkLst>
        </pc:spChg>
        <pc:spChg chg="add del">
          <ac:chgData name="Eloise DROUX" userId="9b07db1d-38b0-4578-9e82-32b4915976b0" providerId="ADAL" clId="{2C000E78-F5C3-4CFB-AA00-C34CFB1FBFA9}" dt="2024-12-19T13:38:00.199" v="1381" actId="26606"/>
          <ac:spMkLst>
            <pc:docMk/>
            <pc:sldMk cId="2587497294" sldId="297"/>
            <ac:spMk id="9" creationId="{0C541B88-1AE9-40C3-AFD5-967787C1979F}"/>
          </ac:spMkLst>
        </pc:spChg>
        <pc:spChg chg="add del">
          <ac:chgData name="Eloise DROUX" userId="9b07db1d-38b0-4578-9e82-32b4915976b0" providerId="ADAL" clId="{2C000E78-F5C3-4CFB-AA00-C34CFB1FBFA9}" dt="2024-12-19T13:38:00.199" v="1381" actId="26606"/>
          <ac:spMkLst>
            <pc:docMk/>
            <pc:sldMk cId="2587497294" sldId="297"/>
            <ac:spMk id="11" creationId="{E5F17139-31EE-46AC-B04F-DBBD852DD6CB}"/>
          </ac:spMkLst>
        </pc:spChg>
        <pc:spChg chg="add del">
          <ac:chgData name="Eloise DROUX" userId="9b07db1d-38b0-4578-9e82-32b4915976b0" providerId="ADAL" clId="{2C000E78-F5C3-4CFB-AA00-C34CFB1FBFA9}" dt="2024-12-19T13:38:00.199" v="1381" actId="26606"/>
          <ac:spMkLst>
            <pc:docMk/>
            <pc:sldMk cId="2587497294" sldId="297"/>
            <ac:spMk id="17" creationId="{89D16701-DA76-4F72-BB63-E2C3FFBDFE0F}"/>
          </ac:spMkLst>
        </pc:spChg>
        <pc:spChg chg="add del">
          <ac:chgData name="Eloise DROUX" userId="9b07db1d-38b0-4578-9e82-32b4915976b0" providerId="ADAL" clId="{2C000E78-F5C3-4CFB-AA00-C34CFB1FBFA9}" dt="2024-12-19T13:38:00.199" v="1381" actId="26606"/>
          <ac:spMkLst>
            <pc:docMk/>
            <pc:sldMk cId="2587497294" sldId="297"/>
            <ac:spMk id="19" creationId="{1CC28BE1-9DC6-43FE-9582-39F091098D77}"/>
          </ac:spMkLst>
        </pc:spChg>
        <pc:spChg chg="add del">
          <ac:chgData name="Eloise DROUX" userId="9b07db1d-38b0-4578-9e82-32b4915976b0" providerId="ADAL" clId="{2C000E78-F5C3-4CFB-AA00-C34CFB1FBFA9}" dt="2024-12-19T13:38:08.400" v="1383" actId="26606"/>
          <ac:spMkLst>
            <pc:docMk/>
            <pc:sldMk cId="2587497294" sldId="297"/>
            <ac:spMk id="36" creationId="{2E442304-DDBD-4F7B-8017-36BCC863FB40}"/>
          </ac:spMkLst>
        </pc:spChg>
        <pc:spChg chg="add del">
          <ac:chgData name="Eloise DROUX" userId="9b07db1d-38b0-4578-9e82-32b4915976b0" providerId="ADAL" clId="{2C000E78-F5C3-4CFB-AA00-C34CFB1FBFA9}" dt="2024-12-19T13:38:08.400" v="1383" actId="26606"/>
          <ac:spMkLst>
            <pc:docMk/>
            <pc:sldMk cId="2587497294" sldId="297"/>
            <ac:spMk id="37" creationId="{5E107275-3853-46FD-A241-DE4355A42675}"/>
          </ac:spMkLst>
        </pc:spChg>
        <pc:spChg chg="add del">
          <ac:chgData name="Eloise DROUX" userId="9b07db1d-38b0-4578-9e82-32b4915976b0" providerId="ADAL" clId="{2C000E78-F5C3-4CFB-AA00-C34CFB1FBFA9}" dt="2024-12-19T13:38:40.398" v="1393" actId="26606"/>
          <ac:spMkLst>
            <pc:docMk/>
            <pc:sldMk cId="2587497294" sldId="297"/>
            <ac:spMk id="48" creationId="{2659FDB4-FCBE-4A89-B46D-43D4FA54464D}"/>
          </ac:spMkLst>
        </pc:spChg>
        <pc:spChg chg="add del">
          <ac:chgData name="Eloise DROUX" userId="9b07db1d-38b0-4578-9e82-32b4915976b0" providerId="ADAL" clId="{2C000E78-F5C3-4CFB-AA00-C34CFB1FBFA9}" dt="2024-12-19T13:39:06.955" v="1396" actId="26606"/>
          <ac:spMkLst>
            <pc:docMk/>
            <pc:sldMk cId="2587497294" sldId="297"/>
            <ac:spMk id="52" creationId="{0C541B88-1AE9-40C3-AFD5-967787C1979F}"/>
          </ac:spMkLst>
        </pc:spChg>
        <pc:spChg chg="add del">
          <ac:chgData name="Eloise DROUX" userId="9b07db1d-38b0-4578-9e82-32b4915976b0" providerId="ADAL" clId="{2C000E78-F5C3-4CFB-AA00-C34CFB1FBFA9}" dt="2024-12-19T13:39:06.955" v="1396" actId="26606"/>
          <ac:spMkLst>
            <pc:docMk/>
            <pc:sldMk cId="2587497294" sldId="297"/>
            <ac:spMk id="53" creationId="{E5F17139-31EE-46AC-B04F-DBBD852DD6CB}"/>
          </ac:spMkLst>
        </pc:spChg>
        <pc:spChg chg="add del">
          <ac:chgData name="Eloise DROUX" userId="9b07db1d-38b0-4578-9e82-32b4915976b0" providerId="ADAL" clId="{2C000E78-F5C3-4CFB-AA00-C34CFB1FBFA9}" dt="2024-12-19T13:39:06.955" v="1396" actId="26606"/>
          <ac:spMkLst>
            <pc:docMk/>
            <pc:sldMk cId="2587497294" sldId="297"/>
            <ac:spMk id="55" creationId="{89D16701-DA76-4F72-BB63-E2C3FFBDFE0F}"/>
          </ac:spMkLst>
        </pc:spChg>
        <pc:spChg chg="add del">
          <ac:chgData name="Eloise DROUX" userId="9b07db1d-38b0-4578-9e82-32b4915976b0" providerId="ADAL" clId="{2C000E78-F5C3-4CFB-AA00-C34CFB1FBFA9}" dt="2024-12-19T13:39:06.955" v="1396" actId="26606"/>
          <ac:spMkLst>
            <pc:docMk/>
            <pc:sldMk cId="2587497294" sldId="297"/>
            <ac:spMk id="56" creationId="{1CC28BE1-9DC6-43FE-9582-39F091098D77}"/>
          </ac:spMkLst>
        </pc:spChg>
        <pc:spChg chg="add">
          <ac:chgData name="Eloise DROUX" userId="9b07db1d-38b0-4578-9e82-32b4915976b0" providerId="ADAL" clId="{2C000E78-F5C3-4CFB-AA00-C34CFB1FBFA9}" dt="2024-12-19T13:39:06.955" v="1396" actId="26606"/>
          <ac:spMkLst>
            <pc:docMk/>
            <pc:sldMk cId="2587497294" sldId="297"/>
            <ac:spMk id="63" creationId="{6753252F-4873-4F63-801D-CC719279A7D5}"/>
          </ac:spMkLst>
        </pc:spChg>
        <pc:spChg chg="add">
          <ac:chgData name="Eloise DROUX" userId="9b07db1d-38b0-4578-9e82-32b4915976b0" providerId="ADAL" clId="{2C000E78-F5C3-4CFB-AA00-C34CFB1FBFA9}" dt="2024-12-19T13:39:06.955" v="1396" actId="26606"/>
          <ac:spMkLst>
            <pc:docMk/>
            <pc:sldMk cId="2587497294" sldId="297"/>
            <ac:spMk id="65" creationId="{047C8CCB-F95D-4249-92DD-651249D3535A}"/>
          </ac:spMkLst>
        </pc:spChg>
        <pc:grpChg chg="add del">
          <ac:chgData name="Eloise DROUX" userId="9b07db1d-38b0-4578-9e82-32b4915976b0" providerId="ADAL" clId="{2C000E78-F5C3-4CFB-AA00-C34CFB1FBFA9}" dt="2024-12-19T13:38:00.199" v="1381" actId="26606"/>
          <ac:grpSpMkLst>
            <pc:docMk/>
            <pc:sldMk cId="2587497294" sldId="297"/>
            <ac:grpSpMk id="13" creationId="{7CF625D3-71A3-4F30-A096-8EF334E959D0}"/>
          </ac:grpSpMkLst>
        </pc:grpChg>
        <pc:grpChg chg="add del">
          <ac:chgData name="Eloise DROUX" userId="9b07db1d-38b0-4578-9e82-32b4915976b0" providerId="ADAL" clId="{2C000E78-F5C3-4CFB-AA00-C34CFB1FBFA9}" dt="2024-12-19T13:38:00.199" v="1381" actId="26606"/>
          <ac:grpSpMkLst>
            <pc:docMk/>
            <pc:sldMk cId="2587497294" sldId="297"/>
            <ac:grpSpMk id="21" creationId="{AF9AF3F3-CE0C-4125-BDD7-346487FA0B40}"/>
          </ac:grpSpMkLst>
        </pc:grpChg>
        <pc:grpChg chg="add del">
          <ac:chgData name="Eloise DROUX" userId="9b07db1d-38b0-4578-9e82-32b4915976b0" providerId="ADAL" clId="{2C000E78-F5C3-4CFB-AA00-C34CFB1FBFA9}" dt="2024-12-19T13:39:06.955" v="1396" actId="26606"/>
          <ac:grpSpMkLst>
            <pc:docMk/>
            <pc:sldMk cId="2587497294" sldId="297"/>
            <ac:grpSpMk id="54" creationId="{7CF625D3-71A3-4F30-A096-8EF334E959D0}"/>
          </ac:grpSpMkLst>
        </pc:grpChg>
        <pc:grpChg chg="add del">
          <ac:chgData name="Eloise DROUX" userId="9b07db1d-38b0-4578-9e82-32b4915976b0" providerId="ADAL" clId="{2C000E78-F5C3-4CFB-AA00-C34CFB1FBFA9}" dt="2024-12-19T13:39:06.955" v="1396" actId="26606"/>
          <ac:grpSpMkLst>
            <pc:docMk/>
            <pc:sldMk cId="2587497294" sldId="297"/>
            <ac:grpSpMk id="57" creationId="{AF9AF3F3-CE0C-4125-BDD7-346487FA0B40}"/>
          </ac:grpSpMkLst>
        </pc:grpChg>
        <pc:graphicFrameChg chg="add del">
          <ac:chgData name="Eloise DROUX" userId="9b07db1d-38b0-4578-9e82-32b4915976b0" providerId="ADAL" clId="{2C000E78-F5C3-4CFB-AA00-C34CFB1FBFA9}" dt="2024-12-19T13:38:00.199" v="1381" actId="26606"/>
          <ac:graphicFrameMkLst>
            <pc:docMk/>
            <pc:sldMk cId="2587497294" sldId="297"/>
            <ac:graphicFrameMk id="5" creationId="{FB570656-9850-5F42-4169-6B7B89494F5D}"/>
          </ac:graphicFrameMkLst>
        </pc:graphicFrameChg>
        <pc:graphicFrameChg chg="add del">
          <ac:chgData name="Eloise DROUX" userId="9b07db1d-38b0-4578-9e82-32b4915976b0" providerId="ADAL" clId="{2C000E78-F5C3-4CFB-AA00-C34CFB1FBFA9}" dt="2024-12-19T13:38:08.400" v="1383" actId="26606"/>
          <ac:graphicFrameMkLst>
            <pc:docMk/>
            <pc:sldMk cId="2587497294" sldId="297"/>
            <ac:graphicFrameMk id="38" creationId="{838EEFAE-4CF7-E909-19CA-D5E35C7DCD4F}"/>
          </ac:graphicFrameMkLst>
        </pc:graphicFrameChg>
        <pc:graphicFrameChg chg="add del">
          <ac:chgData name="Eloise DROUX" userId="9b07db1d-38b0-4578-9e82-32b4915976b0" providerId="ADAL" clId="{2C000E78-F5C3-4CFB-AA00-C34CFB1FBFA9}" dt="2024-12-19T13:38:11.480" v="1385" actId="26606"/>
          <ac:graphicFrameMkLst>
            <pc:docMk/>
            <pc:sldMk cId="2587497294" sldId="297"/>
            <ac:graphicFrameMk id="40" creationId="{6D007068-B775-6E0A-68F9-3202E9A5F4DA}"/>
          </ac:graphicFrameMkLst>
        </pc:graphicFrameChg>
        <pc:graphicFrameChg chg="add del">
          <ac:chgData name="Eloise DROUX" userId="9b07db1d-38b0-4578-9e82-32b4915976b0" providerId="ADAL" clId="{2C000E78-F5C3-4CFB-AA00-C34CFB1FBFA9}" dt="2024-12-19T13:38:17.594" v="1387" actId="26606"/>
          <ac:graphicFrameMkLst>
            <pc:docMk/>
            <pc:sldMk cId="2587497294" sldId="297"/>
            <ac:graphicFrameMk id="42" creationId="{4056FA7D-8981-5E8B-6420-5E8DE1EAD966}"/>
          </ac:graphicFrameMkLst>
        </pc:graphicFrameChg>
        <pc:graphicFrameChg chg="add del">
          <ac:chgData name="Eloise DROUX" userId="9b07db1d-38b0-4578-9e82-32b4915976b0" providerId="ADAL" clId="{2C000E78-F5C3-4CFB-AA00-C34CFB1FBFA9}" dt="2024-12-19T13:38:19.431" v="1389" actId="26606"/>
          <ac:graphicFrameMkLst>
            <pc:docMk/>
            <pc:sldMk cId="2587497294" sldId="297"/>
            <ac:graphicFrameMk id="44" creationId="{A8F63067-EF5C-3EBE-631E-2A9E9FCAC6CC}"/>
          </ac:graphicFrameMkLst>
        </pc:graphicFrameChg>
        <pc:graphicFrameChg chg="add del">
          <ac:chgData name="Eloise DROUX" userId="9b07db1d-38b0-4578-9e82-32b4915976b0" providerId="ADAL" clId="{2C000E78-F5C3-4CFB-AA00-C34CFB1FBFA9}" dt="2024-12-19T13:38:26.687" v="1391" actId="26606"/>
          <ac:graphicFrameMkLst>
            <pc:docMk/>
            <pc:sldMk cId="2587497294" sldId="297"/>
            <ac:graphicFrameMk id="46" creationId="{4056FA7D-8981-5E8B-6420-5E8DE1EAD966}"/>
          </ac:graphicFrameMkLst>
        </pc:graphicFrameChg>
        <pc:graphicFrameChg chg="add del">
          <ac:chgData name="Eloise DROUX" userId="9b07db1d-38b0-4578-9e82-32b4915976b0" providerId="ADAL" clId="{2C000E78-F5C3-4CFB-AA00-C34CFB1FBFA9}" dt="2024-12-19T13:38:40.398" v="1393" actId="26606"/>
          <ac:graphicFrameMkLst>
            <pc:docMk/>
            <pc:sldMk cId="2587497294" sldId="297"/>
            <ac:graphicFrameMk id="50" creationId="{3911F3DC-B0E9-778B-85C2-02403E2203A3}"/>
          </ac:graphicFrameMkLst>
        </pc:graphicFrameChg>
        <pc:graphicFrameChg chg="add mod">
          <ac:chgData name="Eloise DROUX" userId="9b07db1d-38b0-4578-9e82-32b4915976b0" providerId="ADAL" clId="{2C000E78-F5C3-4CFB-AA00-C34CFB1FBFA9}" dt="2024-12-19T13:47:27.767" v="1418" actId="20577"/>
          <ac:graphicFrameMkLst>
            <pc:docMk/>
            <pc:sldMk cId="2587497294" sldId="297"/>
            <ac:graphicFrameMk id="58" creationId="{FB570656-9850-5F42-4169-6B7B89494F5D}"/>
          </ac:graphicFrameMkLst>
        </pc:graphicFrameChg>
        <pc:cxnChg chg="add del">
          <ac:chgData name="Eloise DROUX" userId="9b07db1d-38b0-4578-9e82-32b4915976b0" providerId="ADAL" clId="{2C000E78-F5C3-4CFB-AA00-C34CFB1FBFA9}" dt="2024-12-19T13:38:40.398" v="1393" actId="26606"/>
          <ac:cxnSpMkLst>
            <pc:docMk/>
            <pc:sldMk cId="2587497294" sldId="297"/>
            <ac:cxnSpMk id="49" creationId="{C8F51B3F-8331-4E4A-AE96-D47B1006EEAD}"/>
          </ac:cxnSpMkLst>
        </pc:cxnChg>
      </pc:sldChg>
      <pc:sldChg chg="addSp modSp new mod setBg">
        <pc:chgData name="Eloise DROUX" userId="9b07db1d-38b0-4578-9e82-32b4915976b0" providerId="ADAL" clId="{2C000E78-F5C3-4CFB-AA00-C34CFB1FBFA9}" dt="2024-12-19T13:53:46.339" v="1902" actId="6549"/>
        <pc:sldMkLst>
          <pc:docMk/>
          <pc:sldMk cId="867603356" sldId="298"/>
        </pc:sldMkLst>
        <pc:spChg chg="mod">
          <ac:chgData name="Eloise DROUX" userId="9b07db1d-38b0-4578-9e82-32b4915976b0" providerId="ADAL" clId="{2C000E78-F5C3-4CFB-AA00-C34CFB1FBFA9}" dt="2024-12-19T13:51:58.849" v="1819" actId="26606"/>
          <ac:spMkLst>
            <pc:docMk/>
            <pc:sldMk cId="867603356" sldId="298"/>
            <ac:spMk id="2" creationId="{F6D40554-85E9-3463-E53E-0CB6A6EA97ED}"/>
          </ac:spMkLst>
        </pc:spChg>
        <pc:spChg chg="mod">
          <ac:chgData name="Eloise DROUX" userId="9b07db1d-38b0-4578-9e82-32b4915976b0" providerId="ADAL" clId="{2C000E78-F5C3-4CFB-AA00-C34CFB1FBFA9}" dt="2024-12-19T13:53:46.339" v="1902" actId="6549"/>
          <ac:spMkLst>
            <pc:docMk/>
            <pc:sldMk cId="867603356" sldId="298"/>
            <ac:spMk id="3" creationId="{4BF61CEB-F659-83FE-B515-401F4BAE2820}"/>
          </ac:spMkLst>
        </pc:spChg>
        <pc:spChg chg="add">
          <ac:chgData name="Eloise DROUX" userId="9b07db1d-38b0-4578-9e82-32b4915976b0" providerId="ADAL" clId="{2C000E78-F5C3-4CFB-AA00-C34CFB1FBFA9}" dt="2024-12-19T13:51:58.849" v="1819" actId="26606"/>
          <ac:spMkLst>
            <pc:docMk/>
            <pc:sldMk cId="867603356" sldId="298"/>
            <ac:spMk id="8" creationId="{777A147A-9ED8-46B4-8660-1B3C2AA880B5}"/>
          </ac:spMkLst>
        </pc:spChg>
        <pc:spChg chg="add">
          <ac:chgData name="Eloise DROUX" userId="9b07db1d-38b0-4578-9e82-32b4915976b0" providerId="ADAL" clId="{2C000E78-F5C3-4CFB-AA00-C34CFB1FBFA9}" dt="2024-12-19T13:51:58.849" v="1819" actId="26606"/>
          <ac:spMkLst>
            <pc:docMk/>
            <pc:sldMk cId="867603356" sldId="298"/>
            <ac:spMk id="10" creationId="{5D6C15A0-C087-4593-8414-2B4EC1CDC3DE}"/>
          </ac:spMkLst>
        </pc:spChg>
      </pc:sldChg>
      <pc:sldMasterChg chg="setBg modSldLayout">
        <pc:chgData name="Eloise DROUX" userId="9b07db1d-38b0-4578-9e82-32b4915976b0" providerId="ADAL" clId="{2C000E78-F5C3-4CFB-AA00-C34CFB1FBFA9}" dt="2024-12-19T13:40:00.600" v="1402"/>
        <pc:sldMasterMkLst>
          <pc:docMk/>
          <pc:sldMasterMk cId="1797280323" sldId="2147483648"/>
        </pc:sldMasterMkLst>
        <pc:sldLayoutChg chg="setBg">
          <pc:chgData name="Eloise DROUX" userId="9b07db1d-38b0-4578-9e82-32b4915976b0" providerId="ADAL" clId="{2C000E78-F5C3-4CFB-AA00-C34CFB1FBFA9}" dt="2024-12-19T13:40:00.600" v="1402"/>
          <pc:sldLayoutMkLst>
            <pc:docMk/>
            <pc:sldMasterMk cId="1797280323" sldId="2147483648"/>
            <pc:sldLayoutMk cId="2186799912" sldId="2147483649"/>
          </pc:sldLayoutMkLst>
        </pc:sldLayoutChg>
        <pc:sldLayoutChg chg="setBg">
          <pc:chgData name="Eloise DROUX" userId="9b07db1d-38b0-4578-9e82-32b4915976b0" providerId="ADAL" clId="{2C000E78-F5C3-4CFB-AA00-C34CFB1FBFA9}" dt="2024-12-19T13:40:00.600" v="1402"/>
          <pc:sldLayoutMkLst>
            <pc:docMk/>
            <pc:sldMasterMk cId="1797280323" sldId="2147483648"/>
            <pc:sldLayoutMk cId="253808899" sldId="2147483650"/>
          </pc:sldLayoutMkLst>
        </pc:sldLayoutChg>
        <pc:sldLayoutChg chg="setBg">
          <pc:chgData name="Eloise DROUX" userId="9b07db1d-38b0-4578-9e82-32b4915976b0" providerId="ADAL" clId="{2C000E78-F5C3-4CFB-AA00-C34CFB1FBFA9}" dt="2024-12-19T13:40:00.600" v="1402"/>
          <pc:sldLayoutMkLst>
            <pc:docMk/>
            <pc:sldMasterMk cId="1797280323" sldId="2147483648"/>
            <pc:sldLayoutMk cId="3787823543" sldId="2147483651"/>
          </pc:sldLayoutMkLst>
        </pc:sldLayoutChg>
        <pc:sldLayoutChg chg="setBg">
          <pc:chgData name="Eloise DROUX" userId="9b07db1d-38b0-4578-9e82-32b4915976b0" providerId="ADAL" clId="{2C000E78-F5C3-4CFB-AA00-C34CFB1FBFA9}" dt="2024-12-19T13:40:00.600" v="1402"/>
          <pc:sldLayoutMkLst>
            <pc:docMk/>
            <pc:sldMasterMk cId="1797280323" sldId="2147483648"/>
            <pc:sldLayoutMk cId="4269194861" sldId="2147483652"/>
          </pc:sldLayoutMkLst>
        </pc:sldLayoutChg>
        <pc:sldLayoutChg chg="setBg">
          <pc:chgData name="Eloise DROUX" userId="9b07db1d-38b0-4578-9e82-32b4915976b0" providerId="ADAL" clId="{2C000E78-F5C3-4CFB-AA00-C34CFB1FBFA9}" dt="2024-12-19T13:40:00.600" v="1402"/>
          <pc:sldLayoutMkLst>
            <pc:docMk/>
            <pc:sldMasterMk cId="1797280323" sldId="2147483648"/>
            <pc:sldLayoutMk cId="3630267977" sldId="2147483653"/>
          </pc:sldLayoutMkLst>
        </pc:sldLayoutChg>
        <pc:sldLayoutChg chg="setBg">
          <pc:chgData name="Eloise DROUX" userId="9b07db1d-38b0-4578-9e82-32b4915976b0" providerId="ADAL" clId="{2C000E78-F5C3-4CFB-AA00-C34CFB1FBFA9}" dt="2024-12-19T13:40:00.600" v="1402"/>
          <pc:sldLayoutMkLst>
            <pc:docMk/>
            <pc:sldMasterMk cId="1797280323" sldId="2147483648"/>
            <pc:sldLayoutMk cId="2622129241" sldId="2147483654"/>
          </pc:sldLayoutMkLst>
        </pc:sldLayoutChg>
        <pc:sldLayoutChg chg="setBg">
          <pc:chgData name="Eloise DROUX" userId="9b07db1d-38b0-4578-9e82-32b4915976b0" providerId="ADAL" clId="{2C000E78-F5C3-4CFB-AA00-C34CFB1FBFA9}" dt="2024-12-19T13:40:00.600" v="1402"/>
          <pc:sldLayoutMkLst>
            <pc:docMk/>
            <pc:sldMasterMk cId="1797280323" sldId="2147483648"/>
            <pc:sldLayoutMk cId="426824456" sldId="2147483655"/>
          </pc:sldLayoutMkLst>
        </pc:sldLayoutChg>
        <pc:sldLayoutChg chg="setBg">
          <pc:chgData name="Eloise DROUX" userId="9b07db1d-38b0-4578-9e82-32b4915976b0" providerId="ADAL" clId="{2C000E78-F5C3-4CFB-AA00-C34CFB1FBFA9}" dt="2024-12-19T13:40:00.600" v="1402"/>
          <pc:sldLayoutMkLst>
            <pc:docMk/>
            <pc:sldMasterMk cId="1797280323" sldId="2147483648"/>
            <pc:sldLayoutMk cId="3490306587" sldId="2147483656"/>
          </pc:sldLayoutMkLst>
        </pc:sldLayoutChg>
        <pc:sldLayoutChg chg="setBg">
          <pc:chgData name="Eloise DROUX" userId="9b07db1d-38b0-4578-9e82-32b4915976b0" providerId="ADAL" clId="{2C000E78-F5C3-4CFB-AA00-C34CFB1FBFA9}" dt="2024-12-19T13:40:00.600" v="1402"/>
          <pc:sldLayoutMkLst>
            <pc:docMk/>
            <pc:sldMasterMk cId="1797280323" sldId="2147483648"/>
            <pc:sldLayoutMk cId="2533201076" sldId="2147483657"/>
          </pc:sldLayoutMkLst>
        </pc:sldLayoutChg>
        <pc:sldLayoutChg chg="setBg">
          <pc:chgData name="Eloise DROUX" userId="9b07db1d-38b0-4578-9e82-32b4915976b0" providerId="ADAL" clId="{2C000E78-F5C3-4CFB-AA00-C34CFB1FBFA9}" dt="2024-12-19T13:40:00.600" v="1402"/>
          <pc:sldLayoutMkLst>
            <pc:docMk/>
            <pc:sldMasterMk cId="1797280323" sldId="2147483648"/>
            <pc:sldLayoutMk cId="1013267967" sldId="2147483658"/>
          </pc:sldLayoutMkLst>
        </pc:sldLayoutChg>
        <pc:sldLayoutChg chg="setBg">
          <pc:chgData name="Eloise DROUX" userId="9b07db1d-38b0-4578-9e82-32b4915976b0" providerId="ADAL" clId="{2C000E78-F5C3-4CFB-AA00-C34CFB1FBFA9}" dt="2024-12-19T13:40:00.600" v="1402"/>
          <pc:sldLayoutMkLst>
            <pc:docMk/>
            <pc:sldMasterMk cId="1797280323" sldId="2147483648"/>
            <pc:sldLayoutMk cId="2843319534" sldId="2147483659"/>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B690E5-1A82-4977-ADE0-E4B44AEBDD1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DF77EB5-32EE-4F1B-9DA1-28C024DAD5B6}">
      <dgm:prSet/>
      <dgm:spPr/>
      <dgm:t>
        <a:bodyPr/>
        <a:lstStyle/>
        <a:p>
          <a:r>
            <a:rPr lang="fr-FR" dirty="0"/>
            <a:t>Accompagner, parrainer une personne.</a:t>
          </a:r>
          <a:endParaRPr lang="en-US" dirty="0"/>
        </a:p>
      </dgm:t>
    </dgm:pt>
    <dgm:pt modelId="{A80BF430-0716-4B9E-879E-C21E5CA571B3}" type="parTrans" cxnId="{FDA7676B-A059-4FE6-8326-3F5E68E8C858}">
      <dgm:prSet/>
      <dgm:spPr/>
      <dgm:t>
        <a:bodyPr/>
        <a:lstStyle/>
        <a:p>
          <a:endParaRPr lang="en-US"/>
        </a:p>
      </dgm:t>
    </dgm:pt>
    <dgm:pt modelId="{526F6EF5-39C6-4801-958A-6DE9BD75DA89}" type="sibTrans" cxnId="{FDA7676B-A059-4FE6-8326-3F5E68E8C858}">
      <dgm:prSet/>
      <dgm:spPr/>
      <dgm:t>
        <a:bodyPr/>
        <a:lstStyle/>
        <a:p>
          <a:endParaRPr lang="en-US"/>
        </a:p>
      </dgm:t>
    </dgm:pt>
    <dgm:pt modelId="{A532906C-9700-4124-BE76-93D230161174}">
      <dgm:prSet/>
      <dgm:spPr/>
      <dgm:t>
        <a:bodyPr/>
        <a:lstStyle/>
        <a:p>
          <a:r>
            <a:rPr lang="fr-FR" dirty="0"/>
            <a:t>Partager entre nous ce que la rencontre avec une personne fragile, blessée, seule, a modifié dans nos vies</a:t>
          </a:r>
          <a:endParaRPr lang="en-US" dirty="0"/>
        </a:p>
      </dgm:t>
    </dgm:pt>
    <dgm:pt modelId="{346B3773-C367-4111-A267-55863D5B70F7}" type="parTrans" cxnId="{521B81C4-D1EC-4830-AB2D-09DB19501929}">
      <dgm:prSet/>
      <dgm:spPr/>
      <dgm:t>
        <a:bodyPr/>
        <a:lstStyle/>
        <a:p>
          <a:endParaRPr lang="en-US"/>
        </a:p>
      </dgm:t>
    </dgm:pt>
    <dgm:pt modelId="{78967610-454B-483A-AAC6-83FE85EBD430}" type="sibTrans" cxnId="{521B81C4-D1EC-4830-AB2D-09DB19501929}">
      <dgm:prSet/>
      <dgm:spPr/>
      <dgm:t>
        <a:bodyPr/>
        <a:lstStyle/>
        <a:p>
          <a:endParaRPr lang="en-US"/>
        </a:p>
      </dgm:t>
    </dgm:pt>
    <dgm:pt modelId="{C07B8D5E-0A4E-4E6C-84CE-2C0AC15A94DA}">
      <dgm:prSet/>
      <dgm:spPr/>
      <dgm:t>
        <a:bodyPr/>
        <a:lstStyle/>
        <a:p>
          <a:r>
            <a:rPr lang="fr-FR" dirty="0"/>
            <a:t>Participer avec d’autres à un pèlerinage de l’espérance</a:t>
          </a:r>
          <a:endParaRPr lang="en-US" dirty="0"/>
        </a:p>
      </dgm:t>
    </dgm:pt>
    <dgm:pt modelId="{B2D8F136-53DB-457A-9139-7E895C172F78}" type="parTrans" cxnId="{669C1106-0450-495D-B91B-B453BE2BD72C}">
      <dgm:prSet/>
      <dgm:spPr/>
      <dgm:t>
        <a:bodyPr/>
        <a:lstStyle/>
        <a:p>
          <a:endParaRPr lang="en-US"/>
        </a:p>
      </dgm:t>
    </dgm:pt>
    <dgm:pt modelId="{31FAEA9D-FC5D-4386-9B3E-83A500E4A69A}" type="sibTrans" cxnId="{669C1106-0450-495D-B91B-B453BE2BD72C}">
      <dgm:prSet/>
      <dgm:spPr/>
      <dgm:t>
        <a:bodyPr/>
        <a:lstStyle/>
        <a:p>
          <a:endParaRPr lang="en-US"/>
        </a:p>
      </dgm:t>
    </dgm:pt>
    <dgm:pt modelId="{146576BB-AF31-4284-8AF9-4FD10D5DB03C}">
      <dgm:prSet/>
      <dgm:spPr/>
      <dgm:t>
        <a:bodyPr/>
        <a:lstStyle/>
        <a:p>
          <a:r>
            <a:rPr lang="fr-FR" dirty="0"/>
            <a:t>Vivre un petit détachement</a:t>
          </a:r>
          <a:endParaRPr lang="en-US" dirty="0"/>
        </a:p>
      </dgm:t>
    </dgm:pt>
    <dgm:pt modelId="{D55EA30E-CA58-4C40-864C-F2557B3FB7A3}" type="parTrans" cxnId="{FD2C3DAD-DD94-48E9-B94B-BDAA3B2D832F}">
      <dgm:prSet/>
      <dgm:spPr/>
      <dgm:t>
        <a:bodyPr/>
        <a:lstStyle/>
        <a:p>
          <a:endParaRPr lang="en-US"/>
        </a:p>
      </dgm:t>
    </dgm:pt>
    <dgm:pt modelId="{FB008BBF-C475-49C3-80FB-1759DEC30017}" type="sibTrans" cxnId="{FD2C3DAD-DD94-48E9-B94B-BDAA3B2D832F}">
      <dgm:prSet/>
      <dgm:spPr/>
      <dgm:t>
        <a:bodyPr/>
        <a:lstStyle/>
        <a:p>
          <a:endParaRPr lang="en-US"/>
        </a:p>
      </dgm:t>
    </dgm:pt>
    <dgm:pt modelId="{990F8439-91BA-43A8-BF53-AEE89E3A1913}" type="pres">
      <dgm:prSet presAssocID="{10B690E5-1A82-4977-ADE0-E4B44AEBDD18}" presName="root" presStyleCnt="0">
        <dgm:presLayoutVars>
          <dgm:dir/>
          <dgm:resizeHandles val="exact"/>
        </dgm:presLayoutVars>
      </dgm:prSet>
      <dgm:spPr/>
    </dgm:pt>
    <dgm:pt modelId="{12DBC812-EB3F-4164-BA29-07112BDC9175}" type="pres">
      <dgm:prSet presAssocID="{8DF77EB5-32EE-4F1B-9DA1-28C024DAD5B6}" presName="compNode" presStyleCnt="0"/>
      <dgm:spPr/>
    </dgm:pt>
    <dgm:pt modelId="{676AA6A7-5BD0-463F-8CD2-19234F97A27E}" type="pres">
      <dgm:prSet presAssocID="{8DF77EB5-32EE-4F1B-9DA1-28C024DAD5B6}" presName="bgRect" presStyleLbl="bgShp" presStyleIdx="0" presStyleCnt="4"/>
      <dgm:spPr/>
    </dgm:pt>
    <dgm:pt modelId="{75AB8C46-FA94-4A19-B93D-231E74A978D8}" type="pres">
      <dgm:prSet presAssocID="{8DF77EB5-32EE-4F1B-9DA1-28C024DAD5B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ployee Badge"/>
        </a:ext>
      </dgm:extLst>
    </dgm:pt>
    <dgm:pt modelId="{E1251EB1-7ECC-4A14-930C-375E2D779C35}" type="pres">
      <dgm:prSet presAssocID="{8DF77EB5-32EE-4F1B-9DA1-28C024DAD5B6}" presName="spaceRect" presStyleCnt="0"/>
      <dgm:spPr/>
    </dgm:pt>
    <dgm:pt modelId="{B2D90F39-DC10-4373-BA9E-EED689971E07}" type="pres">
      <dgm:prSet presAssocID="{8DF77EB5-32EE-4F1B-9DA1-28C024DAD5B6}" presName="parTx" presStyleLbl="revTx" presStyleIdx="0" presStyleCnt="4">
        <dgm:presLayoutVars>
          <dgm:chMax val="0"/>
          <dgm:chPref val="0"/>
        </dgm:presLayoutVars>
      </dgm:prSet>
      <dgm:spPr/>
    </dgm:pt>
    <dgm:pt modelId="{9C75F54F-8592-4887-93BE-14FA4061BC6C}" type="pres">
      <dgm:prSet presAssocID="{526F6EF5-39C6-4801-958A-6DE9BD75DA89}" presName="sibTrans" presStyleCnt="0"/>
      <dgm:spPr/>
    </dgm:pt>
    <dgm:pt modelId="{8255FE8B-B092-4976-968A-52222E62DF9F}" type="pres">
      <dgm:prSet presAssocID="{A532906C-9700-4124-BE76-93D230161174}" presName="compNode" presStyleCnt="0"/>
      <dgm:spPr/>
    </dgm:pt>
    <dgm:pt modelId="{CB199DD5-B981-4635-B222-1B854C39541E}" type="pres">
      <dgm:prSet presAssocID="{A532906C-9700-4124-BE76-93D230161174}" presName="bgRect" presStyleLbl="bgShp" presStyleIdx="1" presStyleCnt="4"/>
      <dgm:spPr/>
    </dgm:pt>
    <dgm:pt modelId="{18CC5879-1468-4A43-8DB0-04F4B589591D}" type="pres">
      <dgm:prSet presAssocID="{A532906C-9700-4124-BE76-93D230161174}"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xcellent contour"/>
        </a:ext>
      </dgm:extLst>
    </dgm:pt>
    <dgm:pt modelId="{CDE6217E-3DEC-4C64-B688-7B129B8C231A}" type="pres">
      <dgm:prSet presAssocID="{A532906C-9700-4124-BE76-93D230161174}" presName="spaceRect" presStyleCnt="0"/>
      <dgm:spPr/>
    </dgm:pt>
    <dgm:pt modelId="{B7720379-235F-419C-8023-578F00029860}" type="pres">
      <dgm:prSet presAssocID="{A532906C-9700-4124-BE76-93D230161174}" presName="parTx" presStyleLbl="revTx" presStyleIdx="1" presStyleCnt="4">
        <dgm:presLayoutVars>
          <dgm:chMax val="0"/>
          <dgm:chPref val="0"/>
        </dgm:presLayoutVars>
      </dgm:prSet>
      <dgm:spPr/>
    </dgm:pt>
    <dgm:pt modelId="{73F1FB88-A91D-47C2-8470-41DAA76E8B6D}" type="pres">
      <dgm:prSet presAssocID="{78967610-454B-483A-AAC6-83FE85EBD430}" presName="sibTrans" presStyleCnt="0"/>
      <dgm:spPr/>
    </dgm:pt>
    <dgm:pt modelId="{A113FD5D-ED3A-4D3E-8263-FB2AA920A0DD}" type="pres">
      <dgm:prSet presAssocID="{C07B8D5E-0A4E-4E6C-84CE-2C0AC15A94DA}" presName="compNode" presStyleCnt="0"/>
      <dgm:spPr/>
    </dgm:pt>
    <dgm:pt modelId="{35876B66-E8B5-404C-9437-5D8F88369BDD}" type="pres">
      <dgm:prSet presAssocID="{C07B8D5E-0A4E-4E6C-84CE-2C0AC15A94DA}" presName="bgRect" presStyleLbl="bgShp" presStyleIdx="2" presStyleCnt="4"/>
      <dgm:spPr/>
    </dgm:pt>
    <dgm:pt modelId="{246F0DB4-B505-41E4-A1E2-690C12B22A4B}" type="pres">
      <dgm:prSet presAssocID="{C07B8D5E-0A4E-4E6C-84CE-2C0AC15A94D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andonnée"/>
        </a:ext>
      </dgm:extLst>
    </dgm:pt>
    <dgm:pt modelId="{5F9AF4B7-94DF-404C-9A15-0ABB074658A5}" type="pres">
      <dgm:prSet presAssocID="{C07B8D5E-0A4E-4E6C-84CE-2C0AC15A94DA}" presName="spaceRect" presStyleCnt="0"/>
      <dgm:spPr/>
    </dgm:pt>
    <dgm:pt modelId="{C6FFCCF3-7BF7-4681-AA9F-E02D6EE50240}" type="pres">
      <dgm:prSet presAssocID="{C07B8D5E-0A4E-4E6C-84CE-2C0AC15A94DA}" presName="parTx" presStyleLbl="revTx" presStyleIdx="2" presStyleCnt="4">
        <dgm:presLayoutVars>
          <dgm:chMax val="0"/>
          <dgm:chPref val="0"/>
        </dgm:presLayoutVars>
      </dgm:prSet>
      <dgm:spPr/>
    </dgm:pt>
    <dgm:pt modelId="{CFBA691F-EE3D-45A0-806E-BBEDFAC1F543}" type="pres">
      <dgm:prSet presAssocID="{31FAEA9D-FC5D-4386-9B3E-83A500E4A69A}" presName="sibTrans" presStyleCnt="0"/>
      <dgm:spPr/>
    </dgm:pt>
    <dgm:pt modelId="{0BD25966-DF51-4D96-9A11-9C523EC34BBE}" type="pres">
      <dgm:prSet presAssocID="{146576BB-AF31-4284-8AF9-4FD10D5DB03C}" presName="compNode" presStyleCnt="0"/>
      <dgm:spPr/>
    </dgm:pt>
    <dgm:pt modelId="{D0D2B2EF-6086-454F-82CE-867AB93A7D11}" type="pres">
      <dgm:prSet presAssocID="{146576BB-AF31-4284-8AF9-4FD10D5DB03C}" presName="bgRect" presStyleLbl="bgShp" presStyleIdx="3" presStyleCnt="4"/>
      <dgm:spPr/>
    </dgm:pt>
    <dgm:pt modelId="{44135700-7198-4C1F-97B5-F2222E585968}" type="pres">
      <dgm:prSet presAssocID="{146576BB-AF31-4284-8AF9-4FD10D5DB03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ngel Face with Solid Fill"/>
        </a:ext>
      </dgm:extLst>
    </dgm:pt>
    <dgm:pt modelId="{F2F0F176-8F4E-4B4E-B38D-60BD844ABD7B}" type="pres">
      <dgm:prSet presAssocID="{146576BB-AF31-4284-8AF9-4FD10D5DB03C}" presName="spaceRect" presStyleCnt="0"/>
      <dgm:spPr/>
    </dgm:pt>
    <dgm:pt modelId="{C2911A3C-7808-44BE-9FB7-ED4A74051500}" type="pres">
      <dgm:prSet presAssocID="{146576BB-AF31-4284-8AF9-4FD10D5DB03C}" presName="parTx" presStyleLbl="revTx" presStyleIdx="3" presStyleCnt="4">
        <dgm:presLayoutVars>
          <dgm:chMax val="0"/>
          <dgm:chPref val="0"/>
        </dgm:presLayoutVars>
      </dgm:prSet>
      <dgm:spPr/>
    </dgm:pt>
  </dgm:ptLst>
  <dgm:cxnLst>
    <dgm:cxn modelId="{F57D7000-5E0F-42A6-8D58-145A56B9737D}" type="presOf" srcId="{C07B8D5E-0A4E-4E6C-84CE-2C0AC15A94DA}" destId="{C6FFCCF3-7BF7-4681-AA9F-E02D6EE50240}" srcOrd="0" destOrd="0" presId="urn:microsoft.com/office/officeart/2018/2/layout/IconVerticalSolidList"/>
    <dgm:cxn modelId="{669C1106-0450-495D-B91B-B453BE2BD72C}" srcId="{10B690E5-1A82-4977-ADE0-E4B44AEBDD18}" destId="{C07B8D5E-0A4E-4E6C-84CE-2C0AC15A94DA}" srcOrd="2" destOrd="0" parTransId="{B2D8F136-53DB-457A-9139-7E895C172F78}" sibTransId="{31FAEA9D-FC5D-4386-9B3E-83A500E4A69A}"/>
    <dgm:cxn modelId="{1D0A4407-24C5-4BD4-B780-1E44EC0F54A1}" type="presOf" srcId="{146576BB-AF31-4284-8AF9-4FD10D5DB03C}" destId="{C2911A3C-7808-44BE-9FB7-ED4A74051500}" srcOrd="0" destOrd="0" presId="urn:microsoft.com/office/officeart/2018/2/layout/IconVerticalSolidList"/>
    <dgm:cxn modelId="{5D59A308-CA79-411A-B51B-AED2C4FB8632}" type="presOf" srcId="{10B690E5-1A82-4977-ADE0-E4B44AEBDD18}" destId="{990F8439-91BA-43A8-BF53-AEE89E3A1913}" srcOrd="0" destOrd="0" presId="urn:microsoft.com/office/officeart/2018/2/layout/IconVerticalSolidList"/>
    <dgm:cxn modelId="{A9C5632F-CDA7-41A6-97B2-1604E4785604}" type="presOf" srcId="{8DF77EB5-32EE-4F1B-9DA1-28C024DAD5B6}" destId="{B2D90F39-DC10-4373-BA9E-EED689971E07}" srcOrd="0" destOrd="0" presId="urn:microsoft.com/office/officeart/2018/2/layout/IconVerticalSolidList"/>
    <dgm:cxn modelId="{FDA7676B-A059-4FE6-8326-3F5E68E8C858}" srcId="{10B690E5-1A82-4977-ADE0-E4B44AEBDD18}" destId="{8DF77EB5-32EE-4F1B-9DA1-28C024DAD5B6}" srcOrd="0" destOrd="0" parTransId="{A80BF430-0716-4B9E-879E-C21E5CA571B3}" sibTransId="{526F6EF5-39C6-4801-958A-6DE9BD75DA89}"/>
    <dgm:cxn modelId="{FD2C3DAD-DD94-48E9-B94B-BDAA3B2D832F}" srcId="{10B690E5-1A82-4977-ADE0-E4B44AEBDD18}" destId="{146576BB-AF31-4284-8AF9-4FD10D5DB03C}" srcOrd="3" destOrd="0" parTransId="{D55EA30E-CA58-4C40-864C-F2557B3FB7A3}" sibTransId="{FB008BBF-C475-49C3-80FB-1759DEC30017}"/>
    <dgm:cxn modelId="{BB6F49AD-8F69-4B99-B3C9-1A0BB1031990}" type="presOf" srcId="{A532906C-9700-4124-BE76-93D230161174}" destId="{B7720379-235F-419C-8023-578F00029860}" srcOrd="0" destOrd="0" presId="urn:microsoft.com/office/officeart/2018/2/layout/IconVerticalSolidList"/>
    <dgm:cxn modelId="{521B81C4-D1EC-4830-AB2D-09DB19501929}" srcId="{10B690E5-1A82-4977-ADE0-E4B44AEBDD18}" destId="{A532906C-9700-4124-BE76-93D230161174}" srcOrd="1" destOrd="0" parTransId="{346B3773-C367-4111-A267-55863D5B70F7}" sibTransId="{78967610-454B-483A-AAC6-83FE85EBD430}"/>
    <dgm:cxn modelId="{C5FDE4B7-647C-487A-986E-A910A2CA9A56}" type="presParOf" srcId="{990F8439-91BA-43A8-BF53-AEE89E3A1913}" destId="{12DBC812-EB3F-4164-BA29-07112BDC9175}" srcOrd="0" destOrd="0" presId="urn:microsoft.com/office/officeart/2018/2/layout/IconVerticalSolidList"/>
    <dgm:cxn modelId="{37A6A2A8-5255-40DC-A921-78A8A85AAAE1}" type="presParOf" srcId="{12DBC812-EB3F-4164-BA29-07112BDC9175}" destId="{676AA6A7-5BD0-463F-8CD2-19234F97A27E}" srcOrd="0" destOrd="0" presId="urn:microsoft.com/office/officeart/2018/2/layout/IconVerticalSolidList"/>
    <dgm:cxn modelId="{364D6060-938E-4275-8589-4F135DC28807}" type="presParOf" srcId="{12DBC812-EB3F-4164-BA29-07112BDC9175}" destId="{75AB8C46-FA94-4A19-B93D-231E74A978D8}" srcOrd="1" destOrd="0" presId="urn:microsoft.com/office/officeart/2018/2/layout/IconVerticalSolidList"/>
    <dgm:cxn modelId="{83F1161F-1D99-48B8-AE6A-A829101F0864}" type="presParOf" srcId="{12DBC812-EB3F-4164-BA29-07112BDC9175}" destId="{E1251EB1-7ECC-4A14-930C-375E2D779C35}" srcOrd="2" destOrd="0" presId="urn:microsoft.com/office/officeart/2018/2/layout/IconVerticalSolidList"/>
    <dgm:cxn modelId="{C6FA4A17-75CE-4BC5-8E12-B93403475C1A}" type="presParOf" srcId="{12DBC812-EB3F-4164-BA29-07112BDC9175}" destId="{B2D90F39-DC10-4373-BA9E-EED689971E07}" srcOrd="3" destOrd="0" presId="urn:microsoft.com/office/officeart/2018/2/layout/IconVerticalSolidList"/>
    <dgm:cxn modelId="{3850B4BD-5ED1-4A23-A1B6-857883E026B9}" type="presParOf" srcId="{990F8439-91BA-43A8-BF53-AEE89E3A1913}" destId="{9C75F54F-8592-4887-93BE-14FA4061BC6C}" srcOrd="1" destOrd="0" presId="urn:microsoft.com/office/officeart/2018/2/layout/IconVerticalSolidList"/>
    <dgm:cxn modelId="{33FEEFE4-0020-467E-8C1E-F8D7FC3C9E41}" type="presParOf" srcId="{990F8439-91BA-43A8-BF53-AEE89E3A1913}" destId="{8255FE8B-B092-4976-968A-52222E62DF9F}" srcOrd="2" destOrd="0" presId="urn:microsoft.com/office/officeart/2018/2/layout/IconVerticalSolidList"/>
    <dgm:cxn modelId="{86DBCC20-0B19-4532-84EB-0EA80056962D}" type="presParOf" srcId="{8255FE8B-B092-4976-968A-52222E62DF9F}" destId="{CB199DD5-B981-4635-B222-1B854C39541E}" srcOrd="0" destOrd="0" presId="urn:microsoft.com/office/officeart/2018/2/layout/IconVerticalSolidList"/>
    <dgm:cxn modelId="{C0768328-6301-4A44-AFE9-8414A85289E0}" type="presParOf" srcId="{8255FE8B-B092-4976-968A-52222E62DF9F}" destId="{18CC5879-1468-4A43-8DB0-04F4B589591D}" srcOrd="1" destOrd="0" presId="urn:microsoft.com/office/officeart/2018/2/layout/IconVerticalSolidList"/>
    <dgm:cxn modelId="{41C343EB-95D2-48BB-9619-D5783EC09D01}" type="presParOf" srcId="{8255FE8B-B092-4976-968A-52222E62DF9F}" destId="{CDE6217E-3DEC-4C64-B688-7B129B8C231A}" srcOrd="2" destOrd="0" presId="urn:microsoft.com/office/officeart/2018/2/layout/IconVerticalSolidList"/>
    <dgm:cxn modelId="{BC618580-9B76-4E22-88D6-C193EC10BDB5}" type="presParOf" srcId="{8255FE8B-B092-4976-968A-52222E62DF9F}" destId="{B7720379-235F-419C-8023-578F00029860}" srcOrd="3" destOrd="0" presId="urn:microsoft.com/office/officeart/2018/2/layout/IconVerticalSolidList"/>
    <dgm:cxn modelId="{3E38918C-90F1-4F91-84F1-D5C810A26480}" type="presParOf" srcId="{990F8439-91BA-43A8-BF53-AEE89E3A1913}" destId="{73F1FB88-A91D-47C2-8470-41DAA76E8B6D}" srcOrd="3" destOrd="0" presId="urn:microsoft.com/office/officeart/2018/2/layout/IconVerticalSolidList"/>
    <dgm:cxn modelId="{5DE537CC-05C6-4640-AE87-FD034BE556FB}" type="presParOf" srcId="{990F8439-91BA-43A8-BF53-AEE89E3A1913}" destId="{A113FD5D-ED3A-4D3E-8263-FB2AA920A0DD}" srcOrd="4" destOrd="0" presId="urn:microsoft.com/office/officeart/2018/2/layout/IconVerticalSolidList"/>
    <dgm:cxn modelId="{743C78A9-82FE-4C22-8A39-8B6990B88F3B}" type="presParOf" srcId="{A113FD5D-ED3A-4D3E-8263-FB2AA920A0DD}" destId="{35876B66-E8B5-404C-9437-5D8F88369BDD}" srcOrd="0" destOrd="0" presId="urn:microsoft.com/office/officeart/2018/2/layout/IconVerticalSolidList"/>
    <dgm:cxn modelId="{E2E1ACFD-08F5-4168-B534-03EB805A5C58}" type="presParOf" srcId="{A113FD5D-ED3A-4D3E-8263-FB2AA920A0DD}" destId="{246F0DB4-B505-41E4-A1E2-690C12B22A4B}" srcOrd="1" destOrd="0" presId="urn:microsoft.com/office/officeart/2018/2/layout/IconVerticalSolidList"/>
    <dgm:cxn modelId="{3CD776CC-0D9E-4C75-B284-55D9FB5915AD}" type="presParOf" srcId="{A113FD5D-ED3A-4D3E-8263-FB2AA920A0DD}" destId="{5F9AF4B7-94DF-404C-9A15-0ABB074658A5}" srcOrd="2" destOrd="0" presId="urn:microsoft.com/office/officeart/2018/2/layout/IconVerticalSolidList"/>
    <dgm:cxn modelId="{47EB97A5-A870-4A80-8848-5AC29F1CA6BB}" type="presParOf" srcId="{A113FD5D-ED3A-4D3E-8263-FB2AA920A0DD}" destId="{C6FFCCF3-7BF7-4681-AA9F-E02D6EE50240}" srcOrd="3" destOrd="0" presId="urn:microsoft.com/office/officeart/2018/2/layout/IconVerticalSolidList"/>
    <dgm:cxn modelId="{758DC287-917C-4DF8-9DE9-4017E5DDA918}" type="presParOf" srcId="{990F8439-91BA-43A8-BF53-AEE89E3A1913}" destId="{CFBA691F-EE3D-45A0-806E-BBEDFAC1F543}" srcOrd="5" destOrd="0" presId="urn:microsoft.com/office/officeart/2018/2/layout/IconVerticalSolidList"/>
    <dgm:cxn modelId="{9F6A53AC-1CD7-4F1E-9FC0-C5262A51414F}" type="presParOf" srcId="{990F8439-91BA-43A8-BF53-AEE89E3A1913}" destId="{0BD25966-DF51-4D96-9A11-9C523EC34BBE}" srcOrd="6" destOrd="0" presId="urn:microsoft.com/office/officeart/2018/2/layout/IconVerticalSolidList"/>
    <dgm:cxn modelId="{890AF003-DD7B-49CB-AB87-D08312987CF8}" type="presParOf" srcId="{0BD25966-DF51-4D96-9A11-9C523EC34BBE}" destId="{D0D2B2EF-6086-454F-82CE-867AB93A7D11}" srcOrd="0" destOrd="0" presId="urn:microsoft.com/office/officeart/2018/2/layout/IconVerticalSolidList"/>
    <dgm:cxn modelId="{79DECAF8-C020-4C36-9484-02BA472637FB}" type="presParOf" srcId="{0BD25966-DF51-4D96-9A11-9C523EC34BBE}" destId="{44135700-7198-4C1F-97B5-F2222E585968}" srcOrd="1" destOrd="0" presId="urn:microsoft.com/office/officeart/2018/2/layout/IconVerticalSolidList"/>
    <dgm:cxn modelId="{3D2AA596-0C40-40E5-9401-A5DAB1E775F2}" type="presParOf" srcId="{0BD25966-DF51-4D96-9A11-9C523EC34BBE}" destId="{F2F0F176-8F4E-4B4E-B38D-60BD844ABD7B}" srcOrd="2" destOrd="0" presId="urn:microsoft.com/office/officeart/2018/2/layout/IconVerticalSolidList"/>
    <dgm:cxn modelId="{90314B2B-2355-44DB-BE8D-8F0E85076E08}" type="presParOf" srcId="{0BD25966-DF51-4D96-9A11-9C523EC34BBE}" destId="{C2911A3C-7808-44BE-9FB7-ED4A7405150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AA6A7-5BD0-463F-8CD2-19234F97A27E}">
      <dsp:nvSpPr>
        <dsp:cNvPr id="0" name=""/>
        <dsp:cNvSpPr/>
      </dsp:nvSpPr>
      <dsp:spPr>
        <a:xfrm>
          <a:off x="0" y="2439"/>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B8C46-FA94-4A19-B93D-231E74A978D8}">
      <dsp:nvSpPr>
        <dsp:cNvPr id="0" name=""/>
        <dsp:cNvSpPr/>
      </dsp:nvSpPr>
      <dsp:spPr>
        <a:xfrm>
          <a:off x="374076" y="280678"/>
          <a:ext cx="680139" cy="6801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D90F39-DC10-4373-BA9E-EED689971E07}">
      <dsp:nvSpPr>
        <dsp:cNvPr id="0" name=""/>
        <dsp:cNvSpPr/>
      </dsp:nvSpPr>
      <dsp:spPr>
        <a:xfrm>
          <a:off x="1428292" y="2439"/>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977900">
            <a:lnSpc>
              <a:spcPct val="90000"/>
            </a:lnSpc>
            <a:spcBef>
              <a:spcPct val="0"/>
            </a:spcBef>
            <a:spcAft>
              <a:spcPct val="35000"/>
            </a:spcAft>
            <a:buNone/>
          </a:pPr>
          <a:r>
            <a:rPr lang="fr-FR" sz="2200" kern="1200" dirty="0"/>
            <a:t>Accompagner, parrainer une personne.</a:t>
          </a:r>
          <a:endParaRPr lang="en-US" sz="2200" kern="1200" dirty="0"/>
        </a:p>
      </dsp:txBody>
      <dsp:txXfrm>
        <a:off x="1428292" y="2439"/>
        <a:ext cx="4873308" cy="1236616"/>
      </dsp:txXfrm>
    </dsp:sp>
    <dsp:sp modelId="{CB199DD5-B981-4635-B222-1B854C39541E}">
      <dsp:nvSpPr>
        <dsp:cNvPr id="0" name=""/>
        <dsp:cNvSpPr/>
      </dsp:nvSpPr>
      <dsp:spPr>
        <a:xfrm>
          <a:off x="0" y="1548210"/>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C5879-1468-4A43-8DB0-04F4B589591D}">
      <dsp:nvSpPr>
        <dsp:cNvPr id="0" name=""/>
        <dsp:cNvSpPr/>
      </dsp:nvSpPr>
      <dsp:spPr>
        <a:xfrm>
          <a:off x="374076" y="1826449"/>
          <a:ext cx="680139" cy="68013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720379-235F-419C-8023-578F00029860}">
      <dsp:nvSpPr>
        <dsp:cNvPr id="0" name=""/>
        <dsp:cNvSpPr/>
      </dsp:nvSpPr>
      <dsp:spPr>
        <a:xfrm>
          <a:off x="1428292" y="1548210"/>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977900">
            <a:lnSpc>
              <a:spcPct val="90000"/>
            </a:lnSpc>
            <a:spcBef>
              <a:spcPct val="0"/>
            </a:spcBef>
            <a:spcAft>
              <a:spcPct val="35000"/>
            </a:spcAft>
            <a:buNone/>
          </a:pPr>
          <a:r>
            <a:rPr lang="fr-FR" sz="2200" kern="1200" dirty="0"/>
            <a:t>Partager entre nous ce que la rencontre avec une personne fragile, blessée, seule, a modifié dans nos vies</a:t>
          </a:r>
          <a:endParaRPr lang="en-US" sz="2200" kern="1200" dirty="0"/>
        </a:p>
      </dsp:txBody>
      <dsp:txXfrm>
        <a:off x="1428292" y="1548210"/>
        <a:ext cx="4873308" cy="1236616"/>
      </dsp:txXfrm>
    </dsp:sp>
    <dsp:sp modelId="{35876B66-E8B5-404C-9437-5D8F88369BDD}">
      <dsp:nvSpPr>
        <dsp:cNvPr id="0" name=""/>
        <dsp:cNvSpPr/>
      </dsp:nvSpPr>
      <dsp:spPr>
        <a:xfrm>
          <a:off x="0" y="3093981"/>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6F0DB4-B505-41E4-A1E2-690C12B22A4B}">
      <dsp:nvSpPr>
        <dsp:cNvPr id="0" name=""/>
        <dsp:cNvSpPr/>
      </dsp:nvSpPr>
      <dsp:spPr>
        <a:xfrm>
          <a:off x="374076" y="3372220"/>
          <a:ext cx="680139" cy="6801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FFCCF3-7BF7-4681-AA9F-E02D6EE50240}">
      <dsp:nvSpPr>
        <dsp:cNvPr id="0" name=""/>
        <dsp:cNvSpPr/>
      </dsp:nvSpPr>
      <dsp:spPr>
        <a:xfrm>
          <a:off x="1428292" y="3093981"/>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977900">
            <a:lnSpc>
              <a:spcPct val="90000"/>
            </a:lnSpc>
            <a:spcBef>
              <a:spcPct val="0"/>
            </a:spcBef>
            <a:spcAft>
              <a:spcPct val="35000"/>
            </a:spcAft>
            <a:buNone/>
          </a:pPr>
          <a:r>
            <a:rPr lang="fr-FR" sz="2200" kern="1200" dirty="0"/>
            <a:t>Participer avec d’autres à un pèlerinage de l’espérance</a:t>
          </a:r>
          <a:endParaRPr lang="en-US" sz="2200" kern="1200" dirty="0"/>
        </a:p>
      </dsp:txBody>
      <dsp:txXfrm>
        <a:off x="1428292" y="3093981"/>
        <a:ext cx="4873308" cy="1236616"/>
      </dsp:txXfrm>
    </dsp:sp>
    <dsp:sp modelId="{D0D2B2EF-6086-454F-82CE-867AB93A7D11}">
      <dsp:nvSpPr>
        <dsp:cNvPr id="0" name=""/>
        <dsp:cNvSpPr/>
      </dsp:nvSpPr>
      <dsp:spPr>
        <a:xfrm>
          <a:off x="0" y="4639752"/>
          <a:ext cx="6301601" cy="123661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135700-7198-4C1F-97B5-F2222E585968}">
      <dsp:nvSpPr>
        <dsp:cNvPr id="0" name=""/>
        <dsp:cNvSpPr/>
      </dsp:nvSpPr>
      <dsp:spPr>
        <a:xfrm>
          <a:off x="374076" y="4917991"/>
          <a:ext cx="680139" cy="6801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911A3C-7808-44BE-9FB7-ED4A74051500}">
      <dsp:nvSpPr>
        <dsp:cNvPr id="0" name=""/>
        <dsp:cNvSpPr/>
      </dsp:nvSpPr>
      <dsp:spPr>
        <a:xfrm>
          <a:off x="1428292" y="4639752"/>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977900">
            <a:lnSpc>
              <a:spcPct val="90000"/>
            </a:lnSpc>
            <a:spcBef>
              <a:spcPct val="0"/>
            </a:spcBef>
            <a:spcAft>
              <a:spcPct val="35000"/>
            </a:spcAft>
            <a:buNone/>
          </a:pPr>
          <a:r>
            <a:rPr lang="fr-FR" sz="2200" kern="1200" dirty="0"/>
            <a:t>Vivre un petit détachement</a:t>
          </a:r>
          <a:endParaRPr lang="en-US" sz="2200" kern="1200" dirty="0"/>
        </a:p>
      </dsp:txBody>
      <dsp:txXfrm>
        <a:off x="1428292" y="4639752"/>
        <a:ext cx="4873308" cy="12366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7B292F-5911-436C-AF7C-9F7E9DC2A25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BED409E-5D98-4C30-813A-AE6B6E500E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18EBA2F-2F7D-4577-9C30-52E97AEE3D44}"/>
              </a:ext>
            </a:extLst>
          </p:cNvPr>
          <p:cNvSpPr>
            <a:spLocks noGrp="1"/>
          </p:cNvSpPr>
          <p:nvPr>
            <p:ph type="dt" sz="half" idx="10"/>
          </p:nvPr>
        </p:nvSpPr>
        <p:spPr/>
        <p:txBody>
          <a:bodyPr/>
          <a:lstStyle/>
          <a:p>
            <a:fld id="{94B44809-319C-4311-ADA0-F23A21DD35C9}" type="datetimeFigureOut">
              <a:rPr lang="fr-FR" smtClean="0"/>
              <a:t>19/12/2024</a:t>
            </a:fld>
            <a:endParaRPr lang="fr-FR"/>
          </a:p>
        </p:txBody>
      </p:sp>
      <p:sp>
        <p:nvSpPr>
          <p:cNvPr id="5" name="Espace réservé du pied de page 4">
            <a:extLst>
              <a:ext uri="{FF2B5EF4-FFF2-40B4-BE49-F238E27FC236}">
                <a16:creationId xmlns:a16="http://schemas.microsoft.com/office/drawing/2014/main" id="{28FE1BAE-12D1-4F5C-9483-0B1D6E2702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71BD26-D0D1-4BFD-B836-C764D72F5852}"/>
              </a:ext>
            </a:extLst>
          </p:cNvPr>
          <p:cNvSpPr>
            <a:spLocks noGrp="1"/>
          </p:cNvSpPr>
          <p:nvPr>
            <p:ph type="sldNum" sz="quarter" idx="12"/>
          </p:nvPr>
        </p:nvSpPr>
        <p:spPr/>
        <p:txBody>
          <a:bodyPr/>
          <a:lstStyle/>
          <a:p>
            <a:fld id="{CD89251D-6973-47A4-80DE-872796788BB1}" type="slidenum">
              <a:rPr lang="fr-FR" smtClean="0"/>
              <a:t>‹N°›</a:t>
            </a:fld>
            <a:endParaRPr lang="fr-FR"/>
          </a:p>
        </p:txBody>
      </p:sp>
    </p:spTree>
    <p:extLst>
      <p:ext uri="{BB962C8B-B14F-4D97-AF65-F5344CB8AC3E}">
        <p14:creationId xmlns:p14="http://schemas.microsoft.com/office/powerpoint/2010/main" val="2186799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78E051-533C-455E-B104-01AE1A50E84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6EE65C9-6635-4A59-9E67-80FA43AE6221}"/>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FDDC9E-A9B2-41C7-819F-EEA6D32CA417}"/>
              </a:ext>
            </a:extLst>
          </p:cNvPr>
          <p:cNvSpPr>
            <a:spLocks noGrp="1"/>
          </p:cNvSpPr>
          <p:nvPr>
            <p:ph type="dt" sz="half" idx="10"/>
          </p:nvPr>
        </p:nvSpPr>
        <p:spPr/>
        <p:txBody>
          <a:bodyPr/>
          <a:lstStyle/>
          <a:p>
            <a:fld id="{94B44809-319C-4311-ADA0-F23A21DD35C9}" type="datetimeFigureOut">
              <a:rPr lang="fr-FR" smtClean="0"/>
              <a:t>19/12/2024</a:t>
            </a:fld>
            <a:endParaRPr lang="fr-FR"/>
          </a:p>
        </p:txBody>
      </p:sp>
      <p:sp>
        <p:nvSpPr>
          <p:cNvPr id="5" name="Espace réservé du pied de page 4">
            <a:extLst>
              <a:ext uri="{FF2B5EF4-FFF2-40B4-BE49-F238E27FC236}">
                <a16:creationId xmlns:a16="http://schemas.microsoft.com/office/drawing/2014/main" id="{CEEBBC4C-CA70-47BA-9C2B-B84702C8B9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A50263-7395-463C-86E5-FC9D3BF04F6C}"/>
              </a:ext>
            </a:extLst>
          </p:cNvPr>
          <p:cNvSpPr>
            <a:spLocks noGrp="1"/>
          </p:cNvSpPr>
          <p:nvPr>
            <p:ph type="sldNum" sz="quarter" idx="12"/>
          </p:nvPr>
        </p:nvSpPr>
        <p:spPr/>
        <p:txBody>
          <a:bodyPr/>
          <a:lstStyle/>
          <a:p>
            <a:fld id="{CD89251D-6973-47A4-80DE-872796788BB1}" type="slidenum">
              <a:rPr lang="fr-FR" smtClean="0"/>
              <a:t>‹N°›</a:t>
            </a:fld>
            <a:endParaRPr lang="fr-FR"/>
          </a:p>
        </p:txBody>
      </p:sp>
    </p:spTree>
    <p:extLst>
      <p:ext uri="{BB962C8B-B14F-4D97-AF65-F5344CB8AC3E}">
        <p14:creationId xmlns:p14="http://schemas.microsoft.com/office/powerpoint/2010/main" val="1013267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BB50C5F-76BD-4901-BF67-030C6BB071A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00E930F-7C79-4132-A837-C352422E4267}"/>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1AEB92B-7EA4-40D9-8D50-39D1B042BB76}"/>
              </a:ext>
            </a:extLst>
          </p:cNvPr>
          <p:cNvSpPr>
            <a:spLocks noGrp="1"/>
          </p:cNvSpPr>
          <p:nvPr>
            <p:ph type="dt" sz="half" idx="10"/>
          </p:nvPr>
        </p:nvSpPr>
        <p:spPr/>
        <p:txBody>
          <a:bodyPr/>
          <a:lstStyle/>
          <a:p>
            <a:fld id="{94B44809-319C-4311-ADA0-F23A21DD35C9}" type="datetimeFigureOut">
              <a:rPr lang="fr-FR" smtClean="0"/>
              <a:t>19/12/2024</a:t>
            </a:fld>
            <a:endParaRPr lang="fr-FR"/>
          </a:p>
        </p:txBody>
      </p:sp>
      <p:sp>
        <p:nvSpPr>
          <p:cNvPr id="5" name="Espace réservé du pied de page 4">
            <a:extLst>
              <a:ext uri="{FF2B5EF4-FFF2-40B4-BE49-F238E27FC236}">
                <a16:creationId xmlns:a16="http://schemas.microsoft.com/office/drawing/2014/main" id="{F4A446B9-FC5E-43F3-A8CA-31DAD4BD064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E51D71-9C1B-4AE4-8185-F4736143C1F3}"/>
              </a:ext>
            </a:extLst>
          </p:cNvPr>
          <p:cNvSpPr>
            <a:spLocks noGrp="1"/>
          </p:cNvSpPr>
          <p:nvPr>
            <p:ph type="sldNum" sz="quarter" idx="12"/>
          </p:nvPr>
        </p:nvSpPr>
        <p:spPr/>
        <p:txBody>
          <a:bodyPr/>
          <a:lstStyle/>
          <a:p>
            <a:fld id="{CD89251D-6973-47A4-80DE-872796788BB1}" type="slidenum">
              <a:rPr lang="fr-FR" smtClean="0"/>
              <a:t>‹N°›</a:t>
            </a:fld>
            <a:endParaRPr lang="fr-FR"/>
          </a:p>
        </p:txBody>
      </p:sp>
    </p:spTree>
    <p:extLst>
      <p:ext uri="{BB962C8B-B14F-4D97-AF65-F5344CB8AC3E}">
        <p14:creationId xmlns:p14="http://schemas.microsoft.com/office/powerpoint/2010/main" val="2843319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F2F26E-E6C7-4EBC-9E86-647A1520F1D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D96CC99-3035-445C-92CB-2F18236AF1A6}"/>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009DBCB-69A8-47CA-BB21-7231E13634B4}"/>
              </a:ext>
            </a:extLst>
          </p:cNvPr>
          <p:cNvSpPr>
            <a:spLocks noGrp="1"/>
          </p:cNvSpPr>
          <p:nvPr>
            <p:ph type="dt" sz="half" idx="10"/>
          </p:nvPr>
        </p:nvSpPr>
        <p:spPr/>
        <p:txBody>
          <a:bodyPr/>
          <a:lstStyle/>
          <a:p>
            <a:fld id="{94B44809-319C-4311-ADA0-F23A21DD35C9}" type="datetimeFigureOut">
              <a:rPr lang="fr-FR" smtClean="0"/>
              <a:t>19/12/2024</a:t>
            </a:fld>
            <a:endParaRPr lang="fr-FR"/>
          </a:p>
        </p:txBody>
      </p:sp>
      <p:sp>
        <p:nvSpPr>
          <p:cNvPr id="5" name="Espace réservé du pied de page 4">
            <a:extLst>
              <a:ext uri="{FF2B5EF4-FFF2-40B4-BE49-F238E27FC236}">
                <a16:creationId xmlns:a16="http://schemas.microsoft.com/office/drawing/2014/main" id="{8315D94B-FD54-42B1-B718-2C776AF7385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FAE1F9-CD31-447F-8DB5-69C08EE30750}"/>
              </a:ext>
            </a:extLst>
          </p:cNvPr>
          <p:cNvSpPr>
            <a:spLocks noGrp="1"/>
          </p:cNvSpPr>
          <p:nvPr>
            <p:ph type="sldNum" sz="quarter" idx="12"/>
          </p:nvPr>
        </p:nvSpPr>
        <p:spPr/>
        <p:txBody>
          <a:bodyPr/>
          <a:lstStyle/>
          <a:p>
            <a:fld id="{CD89251D-6973-47A4-80DE-872796788BB1}" type="slidenum">
              <a:rPr lang="fr-FR" smtClean="0"/>
              <a:t>‹N°›</a:t>
            </a:fld>
            <a:endParaRPr lang="fr-FR"/>
          </a:p>
        </p:txBody>
      </p:sp>
    </p:spTree>
    <p:extLst>
      <p:ext uri="{BB962C8B-B14F-4D97-AF65-F5344CB8AC3E}">
        <p14:creationId xmlns:p14="http://schemas.microsoft.com/office/powerpoint/2010/main" val="253808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298E2-F08B-433E-A4BF-A2BAAF1EA2E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D8F4AE6-606D-4B30-8E82-47B13B2832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65F08C47-EF10-4AF5-AFC7-953D06346A5A}"/>
              </a:ext>
            </a:extLst>
          </p:cNvPr>
          <p:cNvSpPr>
            <a:spLocks noGrp="1"/>
          </p:cNvSpPr>
          <p:nvPr>
            <p:ph type="dt" sz="half" idx="10"/>
          </p:nvPr>
        </p:nvSpPr>
        <p:spPr/>
        <p:txBody>
          <a:bodyPr/>
          <a:lstStyle/>
          <a:p>
            <a:fld id="{94B44809-319C-4311-ADA0-F23A21DD35C9}" type="datetimeFigureOut">
              <a:rPr lang="fr-FR" smtClean="0"/>
              <a:t>19/12/2024</a:t>
            </a:fld>
            <a:endParaRPr lang="fr-FR"/>
          </a:p>
        </p:txBody>
      </p:sp>
      <p:sp>
        <p:nvSpPr>
          <p:cNvPr id="5" name="Espace réservé du pied de page 4">
            <a:extLst>
              <a:ext uri="{FF2B5EF4-FFF2-40B4-BE49-F238E27FC236}">
                <a16:creationId xmlns:a16="http://schemas.microsoft.com/office/drawing/2014/main" id="{91732DF6-C20A-470F-9A31-042BB3DE01F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CDE853-71A5-4302-BA06-CE7AAE3F950F}"/>
              </a:ext>
            </a:extLst>
          </p:cNvPr>
          <p:cNvSpPr>
            <a:spLocks noGrp="1"/>
          </p:cNvSpPr>
          <p:nvPr>
            <p:ph type="sldNum" sz="quarter" idx="12"/>
          </p:nvPr>
        </p:nvSpPr>
        <p:spPr/>
        <p:txBody>
          <a:bodyPr/>
          <a:lstStyle/>
          <a:p>
            <a:fld id="{CD89251D-6973-47A4-80DE-872796788BB1}" type="slidenum">
              <a:rPr lang="fr-FR" smtClean="0"/>
              <a:t>‹N°›</a:t>
            </a:fld>
            <a:endParaRPr lang="fr-FR"/>
          </a:p>
        </p:txBody>
      </p:sp>
    </p:spTree>
    <p:extLst>
      <p:ext uri="{BB962C8B-B14F-4D97-AF65-F5344CB8AC3E}">
        <p14:creationId xmlns:p14="http://schemas.microsoft.com/office/powerpoint/2010/main" val="3787823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AA568A-8DDE-49E6-ACDE-585930CE5A3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238D930-94FA-4CC1-A816-C75C0E337D6D}"/>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014970C-8526-4181-B1B8-EB6E1A642F39}"/>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9DBCD4F-3E10-4DE8-B496-BABDA2AC65D8}"/>
              </a:ext>
            </a:extLst>
          </p:cNvPr>
          <p:cNvSpPr>
            <a:spLocks noGrp="1"/>
          </p:cNvSpPr>
          <p:nvPr>
            <p:ph type="dt" sz="half" idx="10"/>
          </p:nvPr>
        </p:nvSpPr>
        <p:spPr/>
        <p:txBody>
          <a:bodyPr/>
          <a:lstStyle/>
          <a:p>
            <a:fld id="{94B44809-319C-4311-ADA0-F23A21DD35C9}" type="datetimeFigureOut">
              <a:rPr lang="fr-FR" smtClean="0"/>
              <a:t>19/12/2024</a:t>
            </a:fld>
            <a:endParaRPr lang="fr-FR"/>
          </a:p>
        </p:txBody>
      </p:sp>
      <p:sp>
        <p:nvSpPr>
          <p:cNvPr id="6" name="Espace réservé du pied de page 5">
            <a:extLst>
              <a:ext uri="{FF2B5EF4-FFF2-40B4-BE49-F238E27FC236}">
                <a16:creationId xmlns:a16="http://schemas.microsoft.com/office/drawing/2014/main" id="{2C89CE68-8313-499F-BFDA-946554ABF84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D74F0B5-1F24-44EC-9772-290B6CF11DA0}"/>
              </a:ext>
            </a:extLst>
          </p:cNvPr>
          <p:cNvSpPr>
            <a:spLocks noGrp="1"/>
          </p:cNvSpPr>
          <p:nvPr>
            <p:ph type="sldNum" sz="quarter" idx="12"/>
          </p:nvPr>
        </p:nvSpPr>
        <p:spPr/>
        <p:txBody>
          <a:bodyPr/>
          <a:lstStyle/>
          <a:p>
            <a:fld id="{CD89251D-6973-47A4-80DE-872796788BB1}" type="slidenum">
              <a:rPr lang="fr-FR" smtClean="0"/>
              <a:t>‹N°›</a:t>
            </a:fld>
            <a:endParaRPr lang="fr-FR"/>
          </a:p>
        </p:txBody>
      </p:sp>
    </p:spTree>
    <p:extLst>
      <p:ext uri="{BB962C8B-B14F-4D97-AF65-F5344CB8AC3E}">
        <p14:creationId xmlns:p14="http://schemas.microsoft.com/office/powerpoint/2010/main" val="4269194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DB57B-4735-4B9F-B2FB-B71EC3A9A9B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01BE42C-DBD3-4202-A913-5A31E0686C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86BC297F-D0C2-4753-817E-D0A65CFE2ECE}"/>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6A8FBCE-B99C-4BFB-91C4-C9D3EE158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AAF42FA4-B0AF-4DEF-BB46-00D2EAF7C72D}"/>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3FC5817-591F-4ADF-B8FB-51F56D4D4314}"/>
              </a:ext>
            </a:extLst>
          </p:cNvPr>
          <p:cNvSpPr>
            <a:spLocks noGrp="1"/>
          </p:cNvSpPr>
          <p:nvPr>
            <p:ph type="dt" sz="half" idx="10"/>
          </p:nvPr>
        </p:nvSpPr>
        <p:spPr/>
        <p:txBody>
          <a:bodyPr/>
          <a:lstStyle/>
          <a:p>
            <a:fld id="{94B44809-319C-4311-ADA0-F23A21DD35C9}" type="datetimeFigureOut">
              <a:rPr lang="fr-FR" smtClean="0"/>
              <a:t>19/12/2024</a:t>
            </a:fld>
            <a:endParaRPr lang="fr-FR"/>
          </a:p>
        </p:txBody>
      </p:sp>
      <p:sp>
        <p:nvSpPr>
          <p:cNvPr id="8" name="Espace réservé du pied de page 7">
            <a:extLst>
              <a:ext uri="{FF2B5EF4-FFF2-40B4-BE49-F238E27FC236}">
                <a16:creationId xmlns:a16="http://schemas.microsoft.com/office/drawing/2014/main" id="{323EF7DB-33F1-4CB3-AD9C-775BD8FABF7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9D7917D-DB8D-4064-BE36-7C28A03559CD}"/>
              </a:ext>
            </a:extLst>
          </p:cNvPr>
          <p:cNvSpPr>
            <a:spLocks noGrp="1"/>
          </p:cNvSpPr>
          <p:nvPr>
            <p:ph type="sldNum" sz="quarter" idx="12"/>
          </p:nvPr>
        </p:nvSpPr>
        <p:spPr/>
        <p:txBody>
          <a:bodyPr/>
          <a:lstStyle/>
          <a:p>
            <a:fld id="{CD89251D-6973-47A4-80DE-872796788BB1}" type="slidenum">
              <a:rPr lang="fr-FR" smtClean="0"/>
              <a:t>‹N°›</a:t>
            </a:fld>
            <a:endParaRPr lang="fr-FR"/>
          </a:p>
        </p:txBody>
      </p:sp>
    </p:spTree>
    <p:extLst>
      <p:ext uri="{BB962C8B-B14F-4D97-AF65-F5344CB8AC3E}">
        <p14:creationId xmlns:p14="http://schemas.microsoft.com/office/powerpoint/2010/main" val="363026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57407F-077A-4D8D-909C-405A0903CB9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E01F1CD-DB72-4ADC-B2BD-EA4FC788923B}"/>
              </a:ext>
            </a:extLst>
          </p:cNvPr>
          <p:cNvSpPr>
            <a:spLocks noGrp="1"/>
          </p:cNvSpPr>
          <p:nvPr>
            <p:ph type="dt" sz="half" idx="10"/>
          </p:nvPr>
        </p:nvSpPr>
        <p:spPr/>
        <p:txBody>
          <a:bodyPr/>
          <a:lstStyle/>
          <a:p>
            <a:fld id="{94B44809-319C-4311-ADA0-F23A21DD35C9}" type="datetimeFigureOut">
              <a:rPr lang="fr-FR" smtClean="0"/>
              <a:t>19/12/2024</a:t>
            </a:fld>
            <a:endParaRPr lang="fr-FR"/>
          </a:p>
        </p:txBody>
      </p:sp>
      <p:sp>
        <p:nvSpPr>
          <p:cNvPr id="4" name="Espace réservé du pied de page 3">
            <a:extLst>
              <a:ext uri="{FF2B5EF4-FFF2-40B4-BE49-F238E27FC236}">
                <a16:creationId xmlns:a16="http://schemas.microsoft.com/office/drawing/2014/main" id="{91C240DD-8537-4242-A38D-197E2715BC1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87E4862-0D20-4B4E-A3E3-7FD7627843D6}"/>
              </a:ext>
            </a:extLst>
          </p:cNvPr>
          <p:cNvSpPr>
            <a:spLocks noGrp="1"/>
          </p:cNvSpPr>
          <p:nvPr>
            <p:ph type="sldNum" sz="quarter" idx="12"/>
          </p:nvPr>
        </p:nvSpPr>
        <p:spPr/>
        <p:txBody>
          <a:bodyPr/>
          <a:lstStyle/>
          <a:p>
            <a:fld id="{CD89251D-6973-47A4-80DE-872796788BB1}" type="slidenum">
              <a:rPr lang="fr-FR" smtClean="0"/>
              <a:t>‹N°›</a:t>
            </a:fld>
            <a:endParaRPr lang="fr-FR"/>
          </a:p>
        </p:txBody>
      </p:sp>
    </p:spTree>
    <p:extLst>
      <p:ext uri="{BB962C8B-B14F-4D97-AF65-F5344CB8AC3E}">
        <p14:creationId xmlns:p14="http://schemas.microsoft.com/office/powerpoint/2010/main" val="2622129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3FFC430-B875-479E-833D-0600FE5C7F4C}"/>
              </a:ext>
            </a:extLst>
          </p:cNvPr>
          <p:cNvSpPr>
            <a:spLocks noGrp="1"/>
          </p:cNvSpPr>
          <p:nvPr>
            <p:ph type="dt" sz="half" idx="10"/>
          </p:nvPr>
        </p:nvSpPr>
        <p:spPr/>
        <p:txBody>
          <a:bodyPr/>
          <a:lstStyle/>
          <a:p>
            <a:fld id="{94B44809-319C-4311-ADA0-F23A21DD35C9}" type="datetimeFigureOut">
              <a:rPr lang="fr-FR" smtClean="0"/>
              <a:t>19/12/2024</a:t>
            </a:fld>
            <a:endParaRPr lang="fr-FR"/>
          </a:p>
        </p:txBody>
      </p:sp>
      <p:sp>
        <p:nvSpPr>
          <p:cNvPr id="3" name="Espace réservé du pied de page 2">
            <a:extLst>
              <a:ext uri="{FF2B5EF4-FFF2-40B4-BE49-F238E27FC236}">
                <a16:creationId xmlns:a16="http://schemas.microsoft.com/office/drawing/2014/main" id="{03A753F2-11D1-4131-A7EE-DD23C2D4AB1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7D54D48-C1E6-47A6-8574-C8AA4A5F37BF}"/>
              </a:ext>
            </a:extLst>
          </p:cNvPr>
          <p:cNvSpPr>
            <a:spLocks noGrp="1"/>
          </p:cNvSpPr>
          <p:nvPr>
            <p:ph type="sldNum" sz="quarter" idx="12"/>
          </p:nvPr>
        </p:nvSpPr>
        <p:spPr/>
        <p:txBody>
          <a:bodyPr/>
          <a:lstStyle/>
          <a:p>
            <a:fld id="{CD89251D-6973-47A4-80DE-872796788BB1}" type="slidenum">
              <a:rPr lang="fr-FR" smtClean="0"/>
              <a:t>‹N°›</a:t>
            </a:fld>
            <a:endParaRPr lang="fr-FR"/>
          </a:p>
        </p:txBody>
      </p:sp>
    </p:spTree>
    <p:extLst>
      <p:ext uri="{BB962C8B-B14F-4D97-AF65-F5344CB8AC3E}">
        <p14:creationId xmlns:p14="http://schemas.microsoft.com/office/powerpoint/2010/main" val="42682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918134-2482-4639-93D0-C7F9845D171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783BCC4-9127-40B4-8F85-1B1CF1581B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35514E6-940E-406C-AFCF-A73A78996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3679F9B6-D4A8-4E4B-BC99-5A35CDC9D8EF}"/>
              </a:ext>
            </a:extLst>
          </p:cNvPr>
          <p:cNvSpPr>
            <a:spLocks noGrp="1"/>
          </p:cNvSpPr>
          <p:nvPr>
            <p:ph type="dt" sz="half" idx="10"/>
          </p:nvPr>
        </p:nvSpPr>
        <p:spPr/>
        <p:txBody>
          <a:bodyPr/>
          <a:lstStyle/>
          <a:p>
            <a:fld id="{94B44809-319C-4311-ADA0-F23A21DD35C9}" type="datetimeFigureOut">
              <a:rPr lang="fr-FR" smtClean="0"/>
              <a:t>19/12/2024</a:t>
            </a:fld>
            <a:endParaRPr lang="fr-FR"/>
          </a:p>
        </p:txBody>
      </p:sp>
      <p:sp>
        <p:nvSpPr>
          <p:cNvPr id="6" name="Espace réservé du pied de page 5">
            <a:extLst>
              <a:ext uri="{FF2B5EF4-FFF2-40B4-BE49-F238E27FC236}">
                <a16:creationId xmlns:a16="http://schemas.microsoft.com/office/drawing/2014/main" id="{4260693B-8E81-443B-A0AC-C3271800552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A8E596C-AE28-49D4-A380-1A62F54EAE23}"/>
              </a:ext>
            </a:extLst>
          </p:cNvPr>
          <p:cNvSpPr>
            <a:spLocks noGrp="1"/>
          </p:cNvSpPr>
          <p:nvPr>
            <p:ph type="sldNum" sz="quarter" idx="12"/>
          </p:nvPr>
        </p:nvSpPr>
        <p:spPr/>
        <p:txBody>
          <a:bodyPr/>
          <a:lstStyle/>
          <a:p>
            <a:fld id="{CD89251D-6973-47A4-80DE-872796788BB1}" type="slidenum">
              <a:rPr lang="fr-FR" smtClean="0"/>
              <a:t>‹N°›</a:t>
            </a:fld>
            <a:endParaRPr lang="fr-FR"/>
          </a:p>
        </p:txBody>
      </p:sp>
    </p:spTree>
    <p:extLst>
      <p:ext uri="{BB962C8B-B14F-4D97-AF65-F5344CB8AC3E}">
        <p14:creationId xmlns:p14="http://schemas.microsoft.com/office/powerpoint/2010/main" val="3490306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6A60DB-C6DC-4891-91A8-09595BD1CB6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63AC587-8F0E-4D82-897A-8377DCAF7B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0F73335-C2B4-47AB-821D-4F3809682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9C55CC13-AE85-49D8-8457-B7E4E34E180A}"/>
              </a:ext>
            </a:extLst>
          </p:cNvPr>
          <p:cNvSpPr>
            <a:spLocks noGrp="1"/>
          </p:cNvSpPr>
          <p:nvPr>
            <p:ph type="dt" sz="half" idx="10"/>
          </p:nvPr>
        </p:nvSpPr>
        <p:spPr/>
        <p:txBody>
          <a:bodyPr/>
          <a:lstStyle/>
          <a:p>
            <a:fld id="{94B44809-319C-4311-ADA0-F23A21DD35C9}" type="datetimeFigureOut">
              <a:rPr lang="fr-FR" smtClean="0"/>
              <a:t>19/12/2024</a:t>
            </a:fld>
            <a:endParaRPr lang="fr-FR"/>
          </a:p>
        </p:txBody>
      </p:sp>
      <p:sp>
        <p:nvSpPr>
          <p:cNvPr id="6" name="Espace réservé du pied de page 5">
            <a:extLst>
              <a:ext uri="{FF2B5EF4-FFF2-40B4-BE49-F238E27FC236}">
                <a16:creationId xmlns:a16="http://schemas.microsoft.com/office/drawing/2014/main" id="{9353A396-2D03-4516-B411-4FDB46CA054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2496D04-1FCE-4254-9801-18534F65995E}"/>
              </a:ext>
            </a:extLst>
          </p:cNvPr>
          <p:cNvSpPr>
            <a:spLocks noGrp="1"/>
          </p:cNvSpPr>
          <p:nvPr>
            <p:ph type="sldNum" sz="quarter" idx="12"/>
          </p:nvPr>
        </p:nvSpPr>
        <p:spPr/>
        <p:txBody>
          <a:bodyPr/>
          <a:lstStyle/>
          <a:p>
            <a:fld id="{CD89251D-6973-47A4-80DE-872796788BB1}" type="slidenum">
              <a:rPr lang="fr-FR" smtClean="0"/>
              <a:t>‹N°›</a:t>
            </a:fld>
            <a:endParaRPr lang="fr-FR"/>
          </a:p>
        </p:txBody>
      </p:sp>
    </p:spTree>
    <p:extLst>
      <p:ext uri="{BB962C8B-B14F-4D97-AF65-F5344CB8AC3E}">
        <p14:creationId xmlns:p14="http://schemas.microsoft.com/office/powerpoint/2010/main" val="2533201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EDEB95D-8B2B-43F5-956F-10CB7AF465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628AFD4-1A44-434F-986E-F6AF0A0BA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F649F1D-55FF-451C-BDC2-9131DFA9A9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44809-319C-4311-ADA0-F23A21DD35C9}" type="datetimeFigureOut">
              <a:rPr lang="fr-FR" smtClean="0"/>
              <a:t>19/12/2024</a:t>
            </a:fld>
            <a:endParaRPr lang="fr-FR"/>
          </a:p>
        </p:txBody>
      </p:sp>
      <p:sp>
        <p:nvSpPr>
          <p:cNvPr id="5" name="Espace réservé du pied de page 4">
            <a:extLst>
              <a:ext uri="{FF2B5EF4-FFF2-40B4-BE49-F238E27FC236}">
                <a16:creationId xmlns:a16="http://schemas.microsoft.com/office/drawing/2014/main" id="{13C33F54-2A98-4E3D-8DC8-0645AAC576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598F876-4142-4ACE-B1E2-44E734D126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9251D-6973-47A4-80DE-872796788BB1}" type="slidenum">
              <a:rPr lang="fr-FR" smtClean="0"/>
              <a:t>‹N°›</a:t>
            </a:fld>
            <a:endParaRPr lang="fr-FR"/>
          </a:p>
        </p:txBody>
      </p:sp>
    </p:spTree>
    <p:extLst>
      <p:ext uri="{BB962C8B-B14F-4D97-AF65-F5344CB8AC3E}">
        <p14:creationId xmlns:p14="http://schemas.microsoft.com/office/powerpoint/2010/main" val="179728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 3" descr="Une image contenant texte, graphisme, capture d’écran, conception&#10;&#10;Description générée automatiquement">
            <a:extLst>
              <a:ext uri="{FF2B5EF4-FFF2-40B4-BE49-F238E27FC236}">
                <a16:creationId xmlns:a16="http://schemas.microsoft.com/office/drawing/2014/main" id="{C3C75C15-1AED-1891-BCFC-96EFF459C8CF}"/>
              </a:ext>
            </a:extLst>
          </p:cNvPr>
          <p:cNvPicPr>
            <a:picLocks noChangeAspect="1"/>
          </p:cNvPicPr>
          <p:nvPr/>
        </p:nvPicPr>
        <p:blipFill>
          <a:blip r:embed="rId2">
            <a:extLst>
              <a:ext uri="{28A0092B-C50C-407E-A947-70E740481C1C}">
                <a14:useLocalDpi xmlns:a14="http://schemas.microsoft.com/office/drawing/2010/main" val="0"/>
              </a:ext>
            </a:extLst>
          </a:blip>
          <a:srcRect r="3" b="76"/>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3A1DEC2D-6A15-4A74-98FC-11A51B721884}"/>
              </a:ext>
            </a:extLst>
          </p:cNvPr>
          <p:cNvSpPr>
            <a:spLocks noGrp="1"/>
          </p:cNvSpPr>
          <p:nvPr>
            <p:ph idx="1"/>
          </p:nvPr>
        </p:nvSpPr>
        <p:spPr>
          <a:xfrm>
            <a:off x="5812789" y="1628204"/>
            <a:ext cx="5721484" cy="4351338"/>
          </a:xfrm>
        </p:spPr>
        <p:txBody>
          <a:bodyPr>
            <a:normAutofit/>
          </a:bodyPr>
          <a:lstStyle/>
          <a:p>
            <a:pPr marL="0" indent="0">
              <a:buNone/>
            </a:pPr>
            <a:endParaRPr lang="fr-FR" sz="2200" dirty="0"/>
          </a:p>
          <a:p>
            <a:pPr marL="0" indent="0">
              <a:buNone/>
            </a:pPr>
            <a:endParaRPr lang="fr-FR" sz="2200" dirty="0"/>
          </a:p>
          <a:p>
            <a:pPr marL="0" indent="0">
              <a:buNone/>
            </a:pPr>
            <a:endParaRPr lang="fr-FR" sz="2200" b="1" dirty="0"/>
          </a:p>
          <a:p>
            <a:pPr marL="0" indent="0">
              <a:buNone/>
            </a:pPr>
            <a:r>
              <a:rPr lang="fr-FR" sz="2200" b="1" dirty="0"/>
              <a:t>EXTRAITS de la LETTRE PASTORALE</a:t>
            </a:r>
          </a:p>
          <a:p>
            <a:pPr marL="0" indent="0">
              <a:buNone/>
            </a:pPr>
            <a:r>
              <a:rPr lang="fr-FR" sz="2200" b="1" dirty="0"/>
              <a:t>De Mgr Yves Le </a:t>
            </a:r>
            <a:r>
              <a:rPr lang="fr-FR" sz="2200" b="1" dirty="0" err="1"/>
              <a:t>Saux</a:t>
            </a:r>
            <a:endParaRPr lang="fr-FR" sz="2200" b="1" dirty="0"/>
          </a:p>
          <a:p>
            <a:pPr marL="0" indent="0">
              <a:buNone/>
            </a:pPr>
            <a:r>
              <a:rPr lang="fr-FR" sz="2200" b="1" dirty="0"/>
              <a:t>Evêque d’Annecy</a:t>
            </a:r>
          </a:p>
          <a:p>
            <a:pPr marL="0" indent="0">
              <a:buNone/>
            </a:pPr>
            <a:endParaRPr lang="fr-FR" sz="2200" b="1" dirty="0"/>
          </a:p>
          <a:p>
            <a:pPr marL="0" indent="0">
              <a:buNone/>
            </a:pPr>
            <a:r>
              <a:rPr lang="fr-FR" sz="2200" b="1" dirty="0"/>
              <a:t>En vue d’un partage en groupes </a:t>
            </a:r>
          </a:p>
          <a:p>
            <a:pPr marL="0" indent="0">
              <a:buNone/>
            </a:pPr>
            <a:endParaRPr lang="fr-FR" sz="2200" dirty="0"/>
          </a:p>
        </p:txBody>
      </p:sp>
    </p:spTree>
    <p:extLst>
      <p:ext uri="{BB962C8B-B14F-4D97-AF65-F5344CB8AC3E}">
        <p14:creationId xmlns:p14="http://schemas.microsoft.com/office/powerpoint/2010/main" val="351732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503EC42A-6A9E-792F-E81D-7C0366FB4761}"/>
              </a:ext>
            </a:extLst>
          </p:cNvPr>
          <p:cNvSpPr>
            <a:spLocks noGrp="1"/>
          </p:cNvSpPr>
          <p:nvPr>
            <p:ph type="title"/>
          </p:nvPr>
        </p:nvSpPr>
        <p:spPr>
          <a:xfrm>
            <a:off x="1713722" y="522445"/>
            <a:ext cx="5791199" cy="1401183"/>
          </a:xfrm>
        </p:spPr>
        <p:txBody>
          <a:bodyPr anchor="t">
            <a:normAutofit/>
          </a:bodyPr>
          <a:lstStyle/>
          <a:p>
            <a:r>
              <a:rPr lang="fr-FR" sz="3200" b="1"/>
              <a:t>L’ESPERANCE</a:t>
            </a:r>
            <a:endParaRPr lang="fr-FR" sz="3200" b="1" dirty="0"/>
          </a:p>
        </p:txBody>
      </p:sp>
      <p:cxnSp>
        <p:nvCxnSpPr>
          <p:cNvPr id="68" name="Straight Connector 5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4F20884-E510-49CA-A7CC-015DC4B613BD}"/>
              </a:ext>
            </a:extLst>
          </p:cNvPr>
          <p:cNvSpPr>
            <a:spLocks noGrp="1"/>
          </p:cNvSpPr>
          <p:nvPr>
            <p:ph idx="1"/>
          </p:nvPr>
        </p:nvSpPr>
        <p:spPr>
          <a:xfrm>
            <a:off x="438539" y="2286000"/>
            <a:ext cx="6755363" cy="3868111"/>
          </a:xfrm>
        </p:spPr>
        <p:txBody>
          <a:bodyPr>
            <a:normAutofit/>
          </a:bodyPr>
          <a:lstStyle/>
          <a:p>
            <a:pPr marL="0" indent="0" algn="just">
              <a:buNone/>
            </a:pPr>
            <a:r>
              <a:rPr lang="fr-FR" sz="2400" b="1" dirty="0"/>
              <a:t>4- Dans l’attente de la venue Glorieuse du Seigneur</a:t>
            </a:r>
          </a:p>
          <a:p>
            <a:pPr marL="0" indent="0" algn="just">
              <a:buNone/>
            </a:pPr>
            <a:endParaRPr lang="fr-FR" sz="2400" dirty="0"/>
          </a:p>
          <a:p>
            <a:pPr marL="0" indent="0" algn="just">
              <a:buNone/>
            </a:pPr>
            <a:r>
              <a:rPr lang="fr-FR" sz="2400" dirty="0"/>
              <a:t>Nous avons une vocation dans le monde : témoigner de la Miséricorde et de l'Espérance par nos paroles et notre manière de vivre, par le </a:t>
            </a:r>
            <a:r>
              <a:rPr lang="fr-FR" sz="2400" b="1" dirty="0">
                <a:solidFill>
                  <a:schemeClr val="accent2"/>
                </a:solidFill>
              </a:rPr>
              <a:t>rayonnement</a:t>
            </a:r>
            <a:r>
              <a:rPr lang="fr-FR" sz="2400" dirty="0"/>
              <a:t> de notre vie fraternelle. Nous ne sommes pas là pour nous-mêmes, mais pour le monde.</a:t>
            </a:r>
          </a:p>
        </p:txBody>
      </p:sp>
      <p:sp>
        <p:nvSpPr>
          <p:cNvPr id="69" name="Rectangle 68">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12" descr="Une image contenant dessin, Dessin d’enfant, croquis, illustration&#10;&#10;Description générée automatiquement">
            <a:extLst>
              <a:ext uri="{FF2B5EF4-FFF2-40B4-BE49-F238E27FC236}">
                <a16:creationId xmlns:a16="http://schemas.microsoft.com/office/drawing/2014/main" id="{6391A596-5898-042B-1850-85281A16A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4191" y="942751"/>
            <a:ext cx="3452192" cy="4967182"/>
          </a:xfrm>
          <a:prstGeom prst="rect">
            <a:avLst/>
          </a:prstGeom>
        </p:spPr>
      </p:pic>
    </p:spTree>
    <p:extLst>
      <p:ext uri="{BB962C8B-B14F-4D97-AF65-F5344CB8AC3E}">
        <p14:creationId xmlns:p14="http://schemas.microsoft.com/office/powerpoint/2010/main" val="342367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64B48C-6664-7C43-461F-493594A1C033}"/>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Freeform: Shape 22">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 9" descr="Une image contenant dessin, croquis, art, illustration&#10;&#10;Description générée automatiquement">
            <a:extLst>
              <a:ext uri="{FF2B5EF4-FFF2-40B4-BE49-F238E27FC236}">
                <a16:creationId xmlns:a16="http://schemas.microsoft.com/office/drawing/2014/main" id="{39B152D1-B0CE-0042-434F-FB7C4930D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227" y="0"/>
            <a:ext cx="4763546" cy="6858000"/>
          </a:xfrm>
          <a:prstGeom prst="rect">
            <a:avLst/>
          </a:prstGeom>
        </p:spPr>
      </p:pic>
    </p:spTree>
    <p:extLst>
      <p:ext uri="{BB962C8B-B14F-4D97-AF65-F5344CB8AC3E}">
        <p14:creationId xmlns:p14="http://schemas.microsoft.com/office/powerpoint/2010/main" val="1174834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8DED2-07B6-418E-8CB1-54E00278DB90}"/>
              </a:ext>
            </a:extLst>
          </p:cNvPr>
          <p:cNvSpPr>
            <a:spLocks noGrp="1"/>
          </p:cNvSpPr>
          <p:nvPr>
            <p:ph type="title"/>
          </p:nvPr>
        </p:nvSpPr>
        <p:spPr>
          <a:xfrm>
            <a:off x="6933683" y="545183"/>
            <a:ext cx="5444382" cy="1402470"/>
          </a:xfrm>
        </p:spPr>
        <p:txBody>
          <a:bodyPr anchor="t">
            <a:normAutofit/>
          </a:bodyPr>
          <a:lstStyle/>
          <a:p>
            <a:r>
              <a:rPr lang="fr-FR" sz="3200" b="1" dirty="0"/>
              <a:t>L’ESPERANCE</a:t>
            </a:r>
          </a:p>
        </p:txBody>
      </p:sp>
      <p:pic>
        <p:nvPicPr>
          <p:cNvPr id="5" name="Image 4" descr="Une image contenant dessin, croquis, art, illustration&#10;&#10;Description générée automatiquement">
            <a:extLst>
              <a:ext uri="{FF2B5EF4-FFF2-40B4-BE49-F238E27FC236}">
                <a16:creationId xmlns:a16="http://schemas.microsoft.com/office/drawing/2014/main" id="{74317198-C49D-2C6C-56EC-3803225ECC58}"/>
              </a:ext>
            </a:extLst>
          </p:cNvPr>
          <p:cNvPicPr>
            <a:picLocks noChangeAspect="1"/>
          </p:cNvPicPr>
          <p:nvPr/>
        </p:nvPicPr>
        <p:blipFill>
          <a:blip r:embed="rId2">
            <a:extLst>
              <a:ext uri="{28A0092B-C50C-407E-A947-70E740481C1C}">
                <a14:useLocalDpi xmlns:a14="http://schemas.microsoft.com/office/drawing/2010/main" val="0"/>
              </a:ext>
            </a:extLst>
          </a:blip>
          <a:srcRect r="-2" b="7470"/>
          <a:stretch/>
        </p:blipFill>
        <p:spPr>
          <a:xfrm>
            <a:off x="489670" y="545183"/>
            <a:ext cx="4543601" cy="6049095"/>
          </a:xfrm>
          <a:prstGeom prst="rect">
            <a:avLst/>
          </a:prstGeom>
        </p:spPr>
      </p:pic>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4F20884-E510-49CA-A7CC-015DC4B613BD}"/>
              </a:ext>
            </a:extLst>
          </p:cNvPr>
          <p:cNvSpPr>
            <a:spLocks noGrp="1"/>
          </p:cNvSpPr>
          <p:nvPr>
            <p:ph idx="1"/>
          </p:nvPr>
        </p:nvSpPr>
        <p:spPr>
          <a:xfrm>
            <a:off x="5258318" y="1497208"/>
            <a:ext cx="6054621" cy="4645176"/>
          </a:xfrm>
        </p:spPr>
        <p:txBody>
          <a:bodyPr>
            <a:normAutofit/>
          </a:bodyPr>
          <a:lstStyle/>
          <a:p>
            <a:pPr marL="0" indent="0" algn="just">
              <a:buNone/>
            </a:pPr>
            <a:r>
              <a:rPr lang="fr-FR" sz="2000" b="1" dirty="0"/>
              <a:t>5- Joie, Espoir, Angoisse et Détresse de l’humanité</a:t>
            </a:r>
          </a:p>
          <a:p>
            <a:pPr algn="just"/>
            <a:r>
              <a:rPr lang="fr-FR" sz="2000" dirty="0"/>
              <a:t>Souvent, dans un premier regard, nous voyons surtout les tristesses, les angoisses des hommes de ce temps. Mais nous devons en premier lieu regarder les joies et les espoirs de nos contemporains, même les plus humbles.</a:t>
            </a:r>
          </a:p>
          <a:p>
            <a:pPr algn="just"/>
            <a:r>
              <a:rPr lang="fr-FR" sz="2000" dirty="0"/>
              <a:t>Soyons des hommes et des femmes de bien, capables de nous réjouir des petites choses, de nous émerveiller, capables de bienveillance et d'encouragement. Notre mission est d'ouvrir dans le monde des portes de l'Espérance.</a:t>
            </a:r>
          </a:p>
          <a:p>
            <a:pPr algn="just"/>
            <a:r>
              <a:rPr lang="fr-FR" sz="2000" dirty="0"/>
              <a:t>Permettez-moi une image : on n'allume pas une bougie en lui parlant. Nous pouvons répéter sans cesse il ne se passera rien. On allume une bougie en craquant une allumette. </a:t>
            </a:r>
            <a:r>
              <a:rPr lang="fr-FR" sz="2000" b="1" dirty="0">
                <a:solidFill>
                  <a:srgbClr val="FF9900"/>
                </a:solidFill>
              </a:rPr>
              <a:t>Soyons des allumettes</a:t>
            </a:r>
            <a:r>
              <a:rPr lang="fr-FR" sz="2000" dirty="0"/>
              <a:t>.</a:t>
            </a:r>
          </a:p>
        </p:txBody>
      </p:sp>
    </p:spTree>
    <p:extLst>
      <p:ext uri="{BB962C8B-B14F-4D97-AF65-F5344CB8AC3E}">
        <p14:creationId xmlns:p14="http://schemas.microsoft.com/office/powerpoint/2010/main" val="2700425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5E3602-EB3F-185C-C0E5-4B865552C53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dessin, illustration, croquis, clipart&#10;&#10;Description générée automatiquement">
            <a:extLst>
              <a:ext uri="{FF2B5EF4-FFF2-40B4-BE49-F238E27FC236}">
                <a16:creationId xmlns:a16="http://schemas.microsoft.com/office/drawing/2014/main" id="{D360464C-B6A7-4A86-453A-5BA5C372B3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384300"/>
            <a:ext cx="10905066" cy="4089399"/>
          </a:xfrm>
          <a:prstGeom prst="rect">
            <a:avLst/>
          </a:prstGeom>
        </p:spPr>
      </p:pic>
    </p:spTree>
    <p:extLst>
      <p:ext uri="{BB962C8B-B14F-4D97-AF65-F5344CB8AC3E}">
        <p14:creationId xmlns:p14="http://schemas.microsoft.com/office/powerpoint/2010/main" val="1370281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8DED2-07B6-418E-8CB1-54E00278DB90}"/>
              </a:ext>
            </a:extLst>
          </p:cNvPr>
          <p:cNvSpPr>
            <a:spLocks noGrp="1"/>
          </p:cNvSpPr>
          <p:nvPr>
            <p:ph type="title"/>
          </p:nvPr>
        </p:nvSpPr>
        <p:spPr>
          <a:xfrm>
            <a:off x="451295" y="379915"/>
            <a:ext cx="1895979" cy="1437406"/>
          </a:xfrm>
        </p:spPr>
        <p:txBody>
          <a:bodyPr anchor="t">
            <a:normAutofit/>
          </a:bodyPr>
          <a:lstStyle/>
          <a:p>
            <a:r>
              <a:rPr lang="fr-FR" sz="2000" b="1" dirty="0"/>
              <a:t>LA FRATERNITE</a:t>
            </a:r>
          </a:p>
        </p:txBody>
      </p:sp>
      <p:cxnSp>
        <p:nvCxnSpPr>
          <p:cNvPr id="47" name="Straight Connector 46">
            <a:extLst>
              <a:ext uri="{FF2B5EF4-FFF2-40B4-BE49-F238E27FC236}">
                <a16:creationId xmlns:a16="http://schemas.microsoft.com/office/drawing/2014/main" id="{37C77032-C865-6057-7D7A-E2743CFA20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4F20884-E510-49CA-A7CC-015DC4B613BD}"/>
              </a:ext>
            </a:extLst>
          </p:cNvPr>
          <p:cNvSpPr>
            <a:spLocks noGrp="1"/>
          </p:cNvSpPr>
          <p:nvPr>
            <p:ph idx="1"/>
          </p:nvPr>
        </p:nvSpPr>
        <p:spPr>
          <a:xfrm>
            <a:off x="865140" y="1298412"/>
            <a:ext cx="9881417" cy="2714633"/>
          </a:xfrm>
        </p:spPr>
        <p:txBody>
          <a:bodyPr>
            <a:normAutofit/>
          </a:bodyPr>
          <a:lstStyle/>
          <a:p>
            <a:pPr marL="0" indent="0" algn="just">
              <a:buNone/>
            </a:pPr>
            <a:r>
              <a:rPr lang="fr-FR" sz="2200" b="1" dirty="0"/>
              <a:t>1- Développer une culture de l’amitié</a:t>
            </a:r>
          </a:p>
          <a:p>
            <a:pPr marL="0" indent="0" algn="just">
              <a:buNone/>
            </a:pPr>
            <a:endParaRPr lang="fr-FR" sz="2200" b="1" dirty="0"/>
          </a:p>
          <a:p>
            <a:pPr marL="0" indent="0" algn="just">
              <a:buNone/>
            </a:pPr>
            <a:r>
              <a:rPr lang="fr-FR" sz="2200" dirty="0"/>
              <a:t>La vie fraternelle, c'est d'abord développer, entre nous et à l'égard de tous, une </a:t>
            </a:r>
            <a:r>
              <a:rPr lang="fr-FR" sz="2200" b="1" dirty="0">
                <a:solidFill>
                  <a:srgbClr val="FF9900"/>
                </a:solidFill>
              </a:rPr>
              <a:t>culture de l'amitié</a:t>
            </a:r>
            <a:r>
              <a:rPr lang="fr-FR" sz="2200" dirty="0"/>
              <a:t>. Sortir de nos réseaux d'affinité ou de nos relations de toujours, pour créer des liens d'amitié simples et concrets avec de nouvelles personnes.</a:t>
            </a:r>
          </a:p>
        </p:txBody>
      </p:sp>
      <p:pic>
        <p:nvPicPr>
          <p:cNvPr id="5" name="Image 4" descr="Une image contenant dessin, illustration, croquis, clipart&#10;&#10;Description générée automatiquement">
            <a:extLst>
              <a:ext uri="{FF2B5EF4-FFF2-40B4-BE49-F238E27FC236}">
                <a16:creationId xmlns:a16="http://schemas.microsoft.com/office/drawing/2014/main" id="{D0D072D3-A96A-7809-22A3-BE003E9F3621}"/>
              </a:ext>
            </a:extLst>
          </p:cNvPr>
          <p:cNvPicPr>
            <a:picLocks noChangeAspect="1"/>
          </p:cNvPicPr>
          <p:nvPr/>
        </p:nvPicPr>
        <p:blipFill>
          <a:blip r:embed="rId2">
            <a:extLst>
              <a:ext uri="{28A0092B-C50C-407E-A947-70E740481C1C}">
                <a14:useLocalDpi xmlns:a14="http://schemas.microsoft.com/office/drawing/2010/main" val="0"/>
              </a:ext>
            </a:extLst>
          </a:blip>
          <a:srcRect t="11261" b="8631"/>
          <a:stretch/>
        </p:blipFill>
        <p:spPr>
          <a:xfrm>
            <a:off x="530652" y="3552836"/>
            <a:ext cx="10589921" cy="3181251"/>
          </a:xfrm>
          <a:prstGeom prst="rect">
            <a:avLst/>
          </a:prstGeom>
        </p:spPr>
      </p:pic>
    </p:spTree>
    <p:extLst>
      <p:ext uri="{BB962C8B-B14F-4D97-AF65-F5344CB8AC3E}">
        <p14:creationId xmlns:p14="http://schemas.microsoft.com/office/powerpoint/2010/main" val="1027874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787EDF-1CA3-3E9B-1809-42A5BCB21B6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dessin, croquis, illustration, clipart&#10;&#10;Description générée automatiquement">
            <a:extLst>
              <a:ext uri="{FF2B5EF4-FFF2-40B4-BE49-F238E27FC236}">
                <a16:creationId xmlns:a16="http://schemas.microsoft.com/office/drawing/2014/main" id="{84BF3205-5FEE-BB5B-B18A-C11EC711D7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0055" y="643467"/>
            <a:ext cx="3871890"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353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8DED2-07B6-418E-8CB1-54E00278DB90}"/>
              </a:ext>
            </a:extLst>
          </p:cNvPr>
          <p:cNvSpPr>
            <a:spLocks noGrp="1"/>
          </p:cNvSpPr>
          <p:nvPr>
            <p:ph type="title"/>
          </p:nvPr>
        </p:nvSpPr>
        <p:spPr>
          <a:xfrm>
            <a:off x="6856530" y="549457"/>
            <a:ext cx="5444382" cy="1402470"/>
          </a:xfrm>
        </p:spPr>
        <p:txBody>
          <a:bodyPr anchor="t">
            <a:normAutofit/>
          </a:bodyPr>
          <a:lstStyle/>
          <a:p>
            <a:r>
              <a:rPr lang="fr-FR" sz="3200" b="1" dirty="0"/>
              <a:t>LA FRATERNITE</a:t>
            </a:r>
          </a:p>
        </p:txBody>
      </p:sp>
      <p:pic>
        <p:nvPicPr>
          <p:cNvPr id="5" name="Image 4" descr="Une image contenant dessin, croquis, illustration, clipart&#10;&#10;Description générée automatiquement">
            <a:extLst>
              <a:ext uri="{FF2B5EF4-FFF2-40B4-BE49-F238E27FC236}">
                <a16:creationId xmlns:a16="http://schemas.microsoft.com/office/drawing/2014/main" id="{2D9844CD-06DF-8F0A-5A49-24A9677F3FA6}"/>
              </a:ext>
            </a:extLst>
          </p:cNvPr>
          <p:cNvPicPr>
            <a:picLocks noChangeAspect="1"/>
          </p:cNvPicPr>
          <p:nvPr/>
        </p:nvPicPr>
        <p:blipFill>
          <a:blip r:embed="rId2">
            <a:extLst>
              <a:ext uri="{28A0092B-C50C-407E-A947-70E740481C1C}">
                <a14:useLocalDpi xmlns:a14="http://schemas.microsoft.com/office/drawing/2010/main" val="0"/>
              </a:ext>
            </a:extLst>
          </a:blip>
          <a:srcRect t="3073" r="-2" b="4396"/>
          <a:stretch/>
        </p:blipFill>
        <p:spPr>
          <a:xfrm>
            <a:off x="348791" y="549457"/>
            <a:ext cx="4524867" cy="6024153"/>
          </a:xfrm>
          <a:prstGeom prst="rect">
            <a:avLst/>
          </a:prstGeom>
        </p:spPr>
      </p:pic>
      <p:cxnSp>
        <p:nvCxnSpPr>
          <p:cNvPr id="19"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4F20884-E510-49CA-A7CC-015DC4B613BD}"/>
              </a:ext>
            </a:extLst>
          </p:cNvPr>
          <p:cNvSpPr>
            <a:spLocks noGrp="1"/>
          </p:cNvSpPr>
          <p:nvPr>
            <p:ph idx="1"/>
          </p:nvPr>
        </p:nvSpPr>
        <p:spPr>
          <a:xfrm>
            <a:off x="5335471" y="1471452"/>
            <a:ext cx="5977468" cy="4670932"/>
          </a:xfrm>
        </p:spPr>
        <p:txBody>
          <a:bodyPr>
            <a:normAutofit/>
          </a:bodyPr>
          <a:lstStyle/>
          <a:p>
            <a:pPr marL="0" indent="0" algn="just">
              <a:buNone/>
            </a:pPr>
            <a:r>
              <a:rPr lang="fr-FR" sz="2200" b="1" dirty="0"/>
              <a:t>2- Nous recevoir comme frères et sœurs</a:t>
            </a:r>
          </a:p>
          <a:p>
            <a:pPr marL="0" indent="0" algn="just">
              <a:buNone/>
            </a:pPr>
            <a:endParaRPr lang="fr-FR" sz="2200" dirty="0"/>
          </a:p>
          <a:p>
            <a:pPr marL="0" indent="0" algn="just">
              <a:buNone/>
            </a:pPr>
            <a:r>
              <a:rPr lang="fr-FR" sz="2200" dirty="0"/>
              <a:t>La vie chrétienne nous établit dans une relation de type familial. Nous sommes de la même famille et le propre d'une famille, c'est que l'on ne choisit pas nos frères et sœurs, on les reçoit. On ne choisit même pas nos parents, on reçoit d'eux la vie. Il ne s'agit pas de se construire un réseau d'amis qui pense la même chose que nous, mais de se recevoir comme frères et sœurs. Notre point d'unité, </a:t>
            </a:r>
            <a:r>
              <a:rPr lang="fr-FR" sz="2200" b="1" dirty="0">
                <a:solidFill>
                  <a:srgbClr val="FF9900"/>
                </a:solidFill>
              </a:rPr>
              <a:t>c'est notre attachement au Christ</a:t>
            </a:r>
            <a:r>
              <a:rPr lang="fr-FR" sz="2200" dirty="0"/>
              <a:t>.</a:t>
            </a:r>
          </a:p>
        </p:txBody>
      </p:sp>
    </p:spTree>
    <p:extLst>
      <p:ext uri="{BB962C8B-B14F-4D97-AF65-F5344CB8AC3E}">
        <p14:creationId xmlns:p14="http://schemas.microsoft.com/office/powerpoint/2010/main" val="3993327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F520DA-1296-0691-314C-4A4E6F1C642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symbole, dessin, croquis, art&#10;&#10;Description générée automatiquement">
            <a:extLst>
              <a:ext uri="{FF2B5EF4-FFF2-40B4-BE49-F238E27FC236}">
                <a16:creationId xmlns:a16="http://schemas.microsoft.com/office/drawing/2014/main" id="{AD94541B-4F00-1224-E886-7A7EF1B62F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6269" y="643467"/>
            <a:ext cx="2799461" cy="5571066"/>
          </a:xfrm>
          <a:prstGeom prst="rect">
            <a:avLst/>
          </a:prstGeom>
        </p:spPr>
      </p:pic>
    </p:spTree>
    <p:extLst>
      <p:ext uri="{BB962C8B-B14F-4D97-AF65-F5344CB8AC3E}">
        <p14:creationId xmlns:p14="http://schemas.microsoft.com/office/powerpoint/2010/main" val="4101338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8DED2-07B6-418E-8CB1-54E00278DB90}"/>
              </a:ext>
            </a:extLst>
          </p:cNvPr>
          <p:cNvSpPr>
            <a:spLocks noGrp="1"/>
          </p:cNvSpPr>
          <p:nvPr>
            <p:ph type="title"/>
          </p:nvPr>
        </p:nvSpPr>
        <p:spPr>
          <a:xfrm>
            <a:off x="1908315" y="549686"/>
            <a:ext cx="5791199" cy="1401183"/>
          </a:xfrm>
        </p:spPr>
        <p:txBody>
          <a:bodyPr anchor="t">
            <a:normAutofit/>
          </a:bodyPr>
          <a:lstStyle/>
          <a:p>
            <a:r>
              <a:rPr lang="fr-FR" sz="3200" b="1" dirty="0"/>
              <a:t>LA FRATERNITE</a:t>
            </a:r>
          </a:p>
        </p:txBody>
      </p:sp>
      <p:cxnSp>
        <p:nvCxnSpPr>
          <p:cNvPr id="17"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4F20884-E510-49CA-A7CC-015DC4B613BD}"/>
              </a:ext>
            </a:extLst>
          </p:cNvPr>
          <p:cNvSpPr>
            <a:spLocks noGrp="1"/>
          </p:cNvSpPr>
          <p:nvPr>
            <p:ph idx="1"/>
          </p:nvPr>
        </p:nvSpPr>
        <p:spPr>
          <a:xfrm>
            <a:off x="762000" y="1481960"/>
            <a:ext cx="6290441" cy="4672152"/>
          </a:xfrm>
        </p:spPr>
        <p:txBody>
          <a:bodyPr>
            <a:normAutofit/>
          </a:bodyPr>
          <a:lstStyle/>
          <a:p>
            <a:pPr marL="0" indent="0" algn="just">
              <a:buNone/>
            </a:pPr>
            <a:r>
              <a:rPr lang="fr-FR" sz="2200" b="1" dirty="0"/>
              <a:t>3- La participation à l’Eucharistie</a:t>
            </a:r>
          </a:p>
          <a:p>
            <a:pPr marL="0" indent="0" algn="just">
              <a:buNone/>
            </a:pPr>
            <a:endParaRPr lang="fr-FR" sz="2200" b="1" dirty="0"/>
          </a:p>
          <a:p>
            <a:pPr algn="just"/>
            <a:r>
              <a:rPr lang="fr-FR" sz="2200" dirty="0"/>
              <a:t>L'Eucharistie est instituée pour que nous devenions frères.</a:t>
            </a:r>
          </a:p>
          <a:p>
            <a:pPr algn="just"/>
            <a:r>
              <a:rPr lang="fr-FR" sz="2200" dirty="0"/>
              <a:t>Nous avons sans cesse à travailler pour mettre en œuvre ce que nous recevons.</a:t>
            </a:r>
          </a:p>
          <a:p>
            <a:pPr algn="just"/>
            <a:r>
              <a:rPr lang="fr-FR" sz="2200" dirty="0"/>
              <a:t>Chacun de nous, </a:t>
            </a:r>
            <a:r>
              <a:rPr lang="fr-FR" sz="2200" b="1" dirty="0">
                <a:solidFill>
                  <a:srgbClr val="FF9900"/>
                </a:solidFill>
              </a:rPr>
              <a:t>vivons en cohérence avec l’Eucharistie</a:t>
            </a:r>
            <a:r>
              <a:rPr lang="fr-FR" sz="2200" dirty="0"/>
              <a:t>.</a:t>
            </a:r>
          </a:p>
        </p:txBody>
      </p:sp>
      <p:sp>
        <p:nvSpPr>
          <p:cNvPr id="12" name="Rectangle 11">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symbole, dessin, croquis, art&#10;&#10;Description générée automatiquement">
            <a:extLst>
              <a:ext uri="{FF2B5EF4-FFF2-40B4-BE49-F238E27FC236}">
                <a16:creationId xmlns:a16="http://schemas.microsoft.com/office/drawing/2014/main" id="{D2128B0F-8E58-EB59-A9D2-22AACC3BB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5610" y="842824"/>
            <a:ext cx="2609354" cy="5167037"/>
          </a:xfrm>
          <a:prstGeom prst="rect">
            <a:avLst/>
          </a:prstGeom>
        </p:spPr>
      </p:pic>
    </p:spTree>
    <p:extLst>
      <p:ext uri="{BB962C8B-B14F-4D97-AF65-F5344CB8AC3E}">
        <p14:creationId xmlns:p14="http://schemas.microsoft.com/office/powerpoint/2010/main" val="731664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dessin, croquis, illustration, Dessin au trait&#10;&#10;Description générée automatiquement">
            <a:extLst>
              <a:ext uri="{FF2B5EF4-FFF2-40B4-BE49-F238E27FC236}">
                <a16:creationId xmlns:a16="http://schemas.microsoft.com/office/drawing/2014/main" id="{B8232D26-1D70-4433-4414-37FC67D18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232" y="469254"/>
            <a:ext cx="7127276" cy="6210388"/>
          </a:xfrm>
          <a:prstGeom prst="rect">
            <a:avLst/>
          </a:prstGeom>
        </p:spPr>
      </p:pic>
      <p:sp>
        <p:nvSpPr>
          <p:cNvPr id="4" name="Rectangle : coins arrondis 3">
            <a:extLst>
              <a:ext uri="{FF2B5EF4-FFF2-40B4-BE49-F238E27FC236}">
                <a16:creationId xmlns:a16="http://schemas.microsoft.com/office/drawing/2014/main" id="{1868E137-8B99-5066-26FE-EC89C6690877}"/>
              </a:ext>
            </a:extLst>
          </p:cNvPr>
          <p:cNvSpPr/>
          <p:nvPr/>
        </p:nvSpPr>
        <p:spPr>
          <a:xfrm>
            <a:off x="371789" y="271305"/>
            <a:ext cx="11525459" cy="632041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446127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descr="Une main tendue vers le soleil">
            <a:extLst>
              <a:ext uri="{FF2B5EF4-FFF2-40B4-BE49-F238E27FC236}">
                <a16:creationId xmlns:a16="http://schemas.microsoft.com/office/drawing/2014/main" id="{64A0FA77-3309-1C5C-37CC-3EDC5394F690}"/>
              </a:ext>
            </a:extLst>
          </p:cNvPr>
          <p:cNvPicPr>
            <a:picLocks noChangeAspect="1"/>
          </p:cNvPicPr>
          <p:nvPr/>
        </p:nvPicPr>
        <p:blipFill>
          <a:blip r:embed="rId2"/>
          <a:srcRect b="16045"/>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57BEAF1-92FA-4F44-828E-29DBF8F4FBD4}"/>
              </a:ext>
            </a:extLst>
          </p:cNvPr>
          <p:cNvSpPr>
            <a:spLocks noGrp="1"/>
          </p:cNvSpPr>
          <p:nvPr>
            <p:ph type="ctrTitle" idx="4294967295"/>
          </p:nvPr>
        </p:nvSpPr>
        <p:spPr>
          <a:xfrm>
            <a:off x="1097280" y="325550"/>
            <a:ext cx="10058400" cy="3797876"/>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2900" dirty="0">
                <a:highlight>
                  <a:srgbClr val="C0C0C0"/>
                </a:highlight>
              </a:rPr>
              <a:t>“ </a:t>
            </a:r>
            <a:r>
              <a:rPr lang="en-US" sz="2900" dirty="0" err="1">
                <a:highlight>
                  <a:srgbClr val="C0C0C0"/>
                </a:highlight>
              </a:rPr>
              <a:t>Espérance</a:t>
            </a:r>
            <a:r>
              <a:rPr lang="en-US" sz="2900" dirty="0">
                <a:highlight>
                  <a:srgbClr val="C0C0C0"/>
                </a:highlight>
              </a:rPr>
              <a:t> et Fraternité. </a:t>
            </a:r>
            <a:br>
              <a:rPr lang="en-US" sz="2900" dirty="0">
                <a:highlight>
                  <a:srgbClr val="C0C0C0"/>
                </a:highlight>
              </a:rPr>
            </a:br>
            <a:r>
              <a:rPr lang="en-US" sz="2900" dirty="0" err="1">
                <a:highlight>
                  <a:srgbClr val="C0C0C0"/>
                </a:highlight>
              </a:rPr>
              <a:t>J'invite</a:t>
            </a:r>
            <a:r>
              <a:rPr lang="en-US" sz="2900" dirty="0">
                <a:highlight>
                  <a:srgbClr val="C0C0C0"/>
                </a:highlight>
              </a:rPr>
              <a:t> </a:t>
            </a:r>
            <a:r>
              <a:rPr lang="en-US" sz="2900" dirty="0" err="1">
                <a:highlight>
                  <a:srgbClr val="C0C0C0"/>
                </a:highlight>
              </a:rPr>
              <a:t>tous</a:t>
            </a:r>
            <a:r>
              <a:rPr lang="en-US" sz="2900" dirty="0">
                <a:highlight>
                  <a:srgbClr val="C0C0C0"/>
                </a:highlight>
              </a:rPr>
              <a:t> les </a:t>
            </a:r>
            <a:r>
              <a:rPr lang="en-US" sz="2900" dirty="0" err="1">
                <a:highlight>
                  <a:srgbClr val="C0C0C0"/>
                </a:highlight>
              </a:rPr>
              <a:t>chrétiens</a:t>
            </a:r>
            <a:r>
              <a:rPr lang="en-US" sz="2900" dirty="0">
                <a:highlight>
                  <a:srgbClr val="C0C0C0"/>
                </a:highlight>
              </a:rPr>
              <a:t> de </a:t>
            </a:r>
            <a:r>
              <a:rPr lang="en-US" sz="2900" dirty="0" err="1">
                <a:highlight>
                  <a:srgbClr val="C0C0C0"/>
                </a:highlight>
              </a:rPr>
              <a:t>notre</a:t>
            </a:r>
            <a:r>
              <a:rPr lang="en-US" sz="2900" dirty="0">
                <a:highlight>
                  <a:srgbClr val="C0C0C0"/>
                </a:highlight>
              </a:rPr>
              <a:t> </a:t>
            </a:r>
            <a:r>
              <a:rPr lang="en-US" sz="2900" dirty="0" err="1">
                <a:highlight>
                  <a:srgbClr val="C0C0C0"/>
                </a:highlight>
              </a:rPr>
              <a:t>diocèse</a:t>
            </a:r>
            <a:r>
              <a:rPr lang="en-US" sz="2900" dirty="0">
                <a:highlight>
                  <a:srgbClr val="C0C0C0"/>
                </a:highlight>
              </a:rPr>
              <a:t> </a:t>
            </a:r>
            <a:r>
              <a:rPr lang="en-US" sz="2900" dirty="0" err="1">
                <a:highlight>
                  <a:srgbClr val="C0C0C0"/>
                </a:highlight>
              </a:rPr>
              <a:t>d'Annecy</a:t>
            </a:r>
            <a:r>
              <a:rPr lang="en-US" sz="2900" dirty="0">
                <a:highlight>
                  <a:srgbClr val="C0C0C0"/>
                </a:highlight>
              </a:rPr>
              <a:t> à </a:t>
            </a:r>
            <a:r>
              <a:rPr lang="en-US" sz="2900" dirty="0" err="1">
                <a:highlight>
                  <a:srgbClr val="C0C0C0"/>
                </a:highlight>
              </a:rPr>
              <a:t>grandir</a:t>
            </a:r>
            <a:r>
              <a:rPr lang="en-US" sz="2900" dirty="0">
                <a:highlight>
                  <a:srgbClr val="C0C0C0"/>
                </a:highlight>
              </a:rPr>
              <a:t> dans </a:t>
            </a:r>
            <a:r>
              <a:rPr lang="en-US" sz="2900" dirty="0" err="1">
                <a:highlight>
                  <a:srgbClr val="C0C0C0"/>
                </a:highlight>
              </a:rPr>
              <a:t>l'Espérance</a:t>
            </a:r>
            <a:r>
              <a:rPr lang="en-US" sz="2900" dirty="0">
                <a:highlight>
                  <a:srgbClr val="C0C0C0"/>
                </a:highlight>
              </a:rPr>
              <a:t> et la Fraternité. </a:t>
            </a:r>
            <a:br>
              <a:rPr lang="en-US" sz="2900" dirty="0">
                <a:solidFill>
                  <a:srgbClr val="FFFFFF"/>
                </a:solidFill>
              </a:rPr>
            </a:br>
            <a:br>
              <a:rPr lang="en-US" sz="2900" dirty="0">
                <a:solidFill>
                  <a:srgbClr val="FFFFFF"/>
                </a:solidFill>
              </a:rPr>
            </a:br>
            <a:r>
              <a:rPr lang="en-US" sz="2900" dirty="0">
                <a:highlight>
                  <a:srgbClr val="C0C0C0"/>
                </a:highlight>
              </a:rPr>
              <a:t>Dans la </a:t>
            </a:r>
            <a:r>
              <a:rPr lang="en-US" sz="2900" dirty="0" err="1">
                <a:highlight>
                  <a:srgbClr val="C0C0C0"/>
                </a:highlight>
              </a:rPr>
              <a:t>continuité</a:t>
            </a:r>
            <a:r>
              <a:rPr lang="en-US" sz="2900" dirty="0">
                <a:highlight>
                  <a:srgbClr val="C0C0C0"/>
                </a:highlight>
              </a:rPr>
              <a:t> de la </a:t>
            </a:r>
            <a:r>
              <a:rPr lang="en-US" sz="2900" dirty="0" err="1">
                <a:highlight>
                  <a:srgbClr val="C0C0C0"/>
                </a:highlight>
              </a:rPr>
              <a:t>lettre</a:t>
            </a:r>
            <a:r>
              <a:rPr lang="en-US" sz="2900" dirty="0">
                <a:highlight>
                  <a:srgbClr val="C0C0C0"/>
                </a:highlight>
              </a:rPr>
              <a:t> pastorale La joie d'être </a:t>
            </a:r>
            <a:r>
              <a:rPr lang="en-US" sz="2900" dirty="0" err="1">
                <a:highlight>
                  <a:srgbClr val="C0C0C0"/>
                </a:highlight>
              </a:rPr>
              <a:t>sauvé</a:t>
            </a:r>
            <a:r>
              <a:rPr lang="en-US" sz="2900" dirty="0">
                <a:highlight>
                  <a:srgbClr val="C0C0C0"/>
                </a:highlight>
              </a:rPr>
              <a:t>, que je </a:t>
            </a:r>
            <a:r>
              <a:rPr lang="en-US" sz="2900" dirty="0" err="1">
                <a:highlight>
                  <a:srgbClr val="C0C0C0"/>
                </a:highlight>
              </a:rPr>
              <a:t>vous</a:t>
            </a:r>
            <a:r>
              <a:rPr lang="en-US" sz="2900" dirty="0">
                <a:highlight>
                  <a:srgbClr val="C0C0C0"/>
                </a:highlight>
              </a:rPr>
              <a:t> ai </a:t>
            </a:r>
            <a:r>
              <a:rPr lang="en-US" sz="2900" dirty="0" err="1">
                <a:highlight>
                  <a:srgbClr val="C0C0C0"/>
                </a:highlight>
              </a:rPr>
              <a:t>adressée</a:t>
            </a:r>
            <a:r>
              <a:rPr lang="en-US" sz="2900" dirty="0">
                <a:highlight>
                  <a:srgbClr val="C0C0C0"/>
                </a:highlight>
              </a:rPr>
              <a:t> il y a un an, </a:t>
            </a:r>
            <a:r>
              <a:rPr lang="en-US" sz="2900" dirty="0" err="1">
                <a:highlight>
                  <a:srgbClr val="C0C0C0"/>
                </a:highlight>
              </a:rPr>
              <a:t>j'ai</a:t>
            </a:r>
            <a:r>
              <a:rPr lang="en-US" sz="2900" dirty="0">
                <a:highlight>
                  <a:srgbClr val="C0C0C0"/>
                </a:highlight>
              </a:rPr>
              <a:t> </a:t>
            </a:r>
            <a:r>
              <a:rPr lang="en-US" sz="2900" dirty="0" err="1">
                <a:highlight>
                  <a:srgbClr val="C0C0C0"/>
                </a:highlight>
              </a:rPr>
              <a:t>souhaité</a:t>
            </a:r>
            <a:r>
              <a:rPr lang="en-US" sz="2900" dirty="0">
                <a:highlight>
                  <a:srgbClr val="C0C0C0"/>
                </a:highlight>
              </a:rPr>
              <a:t> </a:t>
            </a:r>
            <a:r>
              <a:rPr lang="en-US" sz="2900" dirty="0" err="1">
                <a:highlight>
                  <a:srgbClr val="C0C0C0"/>
                </a:highlight>
              </a:rPr>
              <a:t>vous</a:t>
            </a:r>
            <a:r>
              <a:rPr lang="en-US" sz="2900" dirty="0">
                <a:highlight>
                  <a:srgbClr val="C0C0C0"/>
                </a:highlight>
              </a:rPr>
              <a:t> </a:t>
            </a:r>
            <a:r>
              <a:rPr lang="en-US" sz="2900" dirty="0" err="1">
                <a:highlight>
                  <a:srgbClr val="C0C0C0"/>
                </a:highlight>
              </a:rPr>
              <a:t>adresser</a:t>
            </a:r>
            <a:r>
              <a:rPr lang="en-US" sz="2900" dirty="0">
                <a:highlight>
                  <a:srgbClr val="C0C0C0"/>
                </a:highlight>
              </a:rPr>
              <a:t> </a:t>
            </a:r>
            <a:r>
              <a:rPr lang="en-US" sz="2900" dirty="0" err="1">
                <a:highlight>
                  <a:srgbClr val="C0C0C0"/>
                </a:highlight>
              </a:rPr>
              <a:t>une</a:t>
            </a:r>
            <a:r>
              <a:rPr lang="en-US" sz="2900" dirty="0">
                <a:highlight>
                  <a:srgbClr val="C0C0C0"/>
                </a:highlight>
              </a:rPr>
              <a:t> nouvelle </a:t>
            </a:r>
            <a:r>
              <a:rPr lang="en-US" sz="2900" dirty="0" err="1">
                <a:highlight>
                  <a:srgbClr val="C0C0C0"/>
                </a:highlight>
              </a:rPr>
              <a:t>lettre</a:t>
            </a:r>
            <a:r>
              <a:rPr lang="en-US" sz="2900" dirty="0">
                <a:highlight>
                  <a:srgbClr val="C0C0C0"/>
                </a:highlight>
              </a:rPr>
              <a:t>. Je me propose de </a:t>
            </a:r>
            <a:r>
              <a:rPr lang="en-US" sz="2900" dirty="0" err="1">
                <a:highlight>
                  <a:srgbClr val="C0C0C0"/>
                </a:highlight>
              </a:rPr>
              <a:t>vous</a:t>
            </a:r>
            <a:r>
              <a:rPr lang="en-US" sz="2900" dirty="0">
                <a:highlight>
                  <a:srgbClr val="C0C0C0"/>
                </a:highlight>
              </a:rPr>
              <a:t> </a:t>
            </a:r>
            <a:r>
              <a:rPr lang="en-US" sz="2900" dirty="0" err="1">
                <a:highlight>
                  <a:srgbClr val="C0C0C0"/>
                </a:highlight>
              </a:rPr>
              <a:t>partager</a:t>
            </a:r>
            <a:r>
              <a:rPr lang="en-US" sz="2900" dirty="0">
                <a:highlight>
                  <a:srgbClr val="C0C0C0"/>
                </a:highlight>
              </a:rPr>
              <a:t> </a:t>
            </a:r>
            <a:r>
              <a:rPr lang="en-US" sz="2900" dirty="0" err="1">
                <a:highlight>
                  <a:srgbClr val="C0C0C0"/>
                </a:highlight>
              </a:rPr>
              <a:t>quelques</a:t>
            </a:r>
            <a:r>
              <a:rPr lang="en-US" sz="2900" dirty="0">
                <a:highlight>
                  <a:srgbClr val="C0C0C0"/>
                </a:highlight>
              </a:rPr>
              <a:t> </a:t>
            </a:r>
            <a:r>
              <a:rPr lang="en-US" sz="2900" dirty="0" err="1">
                <a:highlight>
                  <a:srgbClr val="C0C0C0"/>
                </a:highlight>
              </a:rPr>
              <a:t>réflexions</a:t>
            </a:r>
            <a:r>
              <a:rPr lang="en-US" sz="2900" dirty="0">
                <a:highlight>
                  <a:srgbClr val="C0C0C0"/>
                </a:highlight>
              </a:rPr>
              <a:t> sur </a:t>
            </a:r>
            <a:r>
              <a:rPr lang="en-US" sz="2900" dirty="0" err="1">
                <a:highlight>
                  <a:srgbClr val="C0C0C0"/>
                </a:highlight>
              </a:rPr>
              <a:t>l'Espérance</a:t>
            </a:r>
            <a:r>
              <a:rPr lang="en-US" sz="2900" dirty="0">
                <a:highlight>
                  <a:srgbClr val="C0C0C0"/>
                </a:highlight>
              </a:rPr>
              <a:t> et sur </a:t>
            </a:r>
            <a:r>
              <a:rPr lang="en-US" sz="2900" dirty="0" err="1">
                <a:highlight>
                  <a:srgbClr val="C0C0C0"/>
                </a:highlight>
              </a:rPr>
              <a:t>l'enjeu</a:t>
            </a:r>
            <a:r>
              <a:rPr lang="en-US" sz="2900" dirty="0">
                <a:highlight>
                  <a:srgbClr val="C0C0C0"/>
                </a:highlight>
              </a:rPr>
              <a:t> de </a:t>
            </a:r>
            <a:r>
              <a:rPr lang="en-US" sz="2900" dirty="0" err="1">
                <a:highlight>
                  <a:srgbClr val="C0C0C0"/>
                </a:highlight>
              </a:rPr>
              <a:t>notre</a:t>
            </a:r>
            <a:r>
              <a:rPr lang="en-US" sz="2900" dirty="0">
                <a:highlight>
                  <a:srgbClr val="C0C0C0"/>
                </a:highlight>
              </a:rPr>
              <a:t> vie </a:t>
            </a:r>
            <a:r>
              <a:rPr lang="en-US" sz="2900" dirty="0" err="1">
                <a:highlight>
                  <a:srgbClr val="C0C0C0"/>
                </a:highlight>
              </a:rPr>
              <a:t>fraternelle</a:t>
            </a:r>
            <a:r>
              <a:rPr lang="en-US" sz="2900" dirty="0">
                <a:highlight>
                  <a:srgbClr val="C0C0C0"/>
                </a:highlight>
              </a:rPr>
              <a:t>.”</a:t>
            </a:r>
            <a:br>
              <a:rPr lang="en-US" sz="2900" dirty="0">
                <a:solidFill>
                  <a:srgbClr val="FFFFFF"/>
                </a:solidFill>
              </a:rPr>
            </a:br>
            <a:r>
              <a:rPr lang="en-US" sz="2900" dirty="0">
                <a:solidFill>
                  <a:srgbClr val="FFFFFF"/>
                </a:solidFill>
              </a:rPr>
              <a:t>								</a:t>
            </a:r>
            <a:br>
              <a:rPr lang="en-US" sz="2900" dirty="0">
                <a:solidFill>
                  <a:srgbClr val="FFFFFF"/>
                </a:solidFill>
              </a:rPr>
            </a:br>
            <a:r>
              <a:rPr lang="en-US" sz="2900" dirty="0">
                <a:solidFill>
                  <a:srgbClr val="FFFFFF"/>
                </a:solidFill>
              </a:rPr>
              <a:t>								</a:t>
            </a:r>
            <a:r>
              <a:rPr lang="en-US" sz="2900" dirty="0" err="1">
                <a:solidFill>
                  <a:srgbClr val="FFFFFF"/>
                </a:solidFill>
              </a:rPr>
              <a:t>Mgr</a:t>
            </a:r>
            <a:r>
              <a:rPr lang="en-US" sz="2900" dirty="0">
                <a:solidFill>
                  <a:srgbClr val="FFFFFF"/>
                </a:solidFill>
              </a:rPr>
              <a:t> Yves Le Saux</a:t>
            </a:r>
          </a:p>
        </p:txBody>
      </p:sp>
    </p:spTree>
    <p:extLst>
      <p:ext uri="{BB962C8B-B14F-4D97-AF65-F5344CB8AC3E}">
        <p14:creationId xmlns:p14="http://schemas.microsoft.com/office/powerpoint/2010/main" val="2512632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8DED2-07B6-418E-8CB1-54E00278DB90}"/>
              </a:ext>
            </a:extLst>
          </p:cNvPr>
          <p:cNvSpPr>
            <a:spLocks noGrp="1"/>
          </p:cNvSpPr>
          <p:nvPr>
            <p:ph type="title"/>
          </p:nvPr>
        </p:nvSpPr>
        <p:spPr>
          <a:xfrm>
            <a:off x="5755598" y="1138036"/>
            <a:ext cx="5598202" cy="1402470"/>
          </a:xfrm>
        </p:spPr>
        <p:txBody>
          <a:bodyPr anchor="t">
            <a:normAutofit/>
          </a:bodyPr>
          <a:lstStyle/>
          <a:p>
            <a:r>
              <a:rPr lang="fr-FR" sz="3200" b="1" dirty="0"/>
              <a:t>LA FRATERNITE</a:t>
            </a:r>
          </a:p>
        </p:txBody>
      </p:sp>
      <p:cxnSp>
        <p:nvCxnSpPr>
          <p:cNvPr id="72" name="Straight Connector 4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4F20884-E510-49CA-A7CC-015DC4B613BD}"/>
              </a:ext>
            </a:extLst>
          </p:cNvPr>
          <p:cNvSpPr>
            <a:spLocks noGrp="1"/>
          </p:cNvSpPr>
          <p:nvPr>
            <p:ph idx="1"/>
          </p:nvPr>
        </p:nvSpPr>
        <p:spPr>
          <a:xfrm>
            <a:off x="5755598" y="2130458"/>
            <a:ext cx="5924212" cy="4068486"/>
          </a:xfrm>
        </p:spPr>
        <p:txBody>
          <a:bodyPr>
            <a:normAutofit/>
          </a:bodyPr>
          <a:lstStyle/>
          <a:p>
            <a:pPr marL="0" indent="0" algn="just">
              <a:buNone/>
            </a:pPr>
            <a:r>
              <a:rPr lang="fr-FR" sz="2400" b="1" dirty="0"/>
              <a:t>4- La communion des Saints</a:t>
            </a:r>
          </a:p>
          <a:p>
            <a:pPr marL="0" indent="0" algn="just">
              <a:buNone/>
            </a:pPr>
            <a:endParaRPr lang="fr-FR" sz="2400" b="1" dirty="0"/>
          </a:p>
          <a:p>
            <a:pPr marL="0" indent="0" algn="just">
              <a:buNone/>
            </a:pPr>
            <a:r>
              <a:rPr lang="fr-FR" sz="2400" dirty="0"/>
              <a:t>En font partie tous les saints, connus et inconnus, </a:t>
            </a:r>
            <a:r>
              <a:rPr lang="fr-FR" sz="2400" b="1" dirty="0">
                <a:solidFill>
                  <a:srgbClr val="FF9900"/>
                </a:solidFill>
              </a:rPr>
              <a:t>tous les anonymes dont Dieu seul connaît la foi</a:t>
            </a:r>
            <a:r>
              <a:rPr lang="fr-FR" sz="2400" dirty="0"/>
              <a:t>. En font partie tous les hommes et les femmes de tous les temps, de tous les lieux, dont le cœur plein d'espérance et d'amour se penche vers le Christ. </a:t>
            </a:r>
          </a:p>
        </p:txBody>
      </p:sp>
      <p:pic>
        <p:nvPicPr>
          <p:cNvPr id="6" name="Image 5" descr="Une image contenant dessin, croquis, illustration, Dessin au trait&#10;&#10;Description générée automatiquement">
            <a:extLst>
              <a:ext uri="{FF2B5EF4-FFF2-40B4-BE49-F238E27FC236}">
                <a16:creationId xmlns:a16="http://schemas.microsoft.com/office/drawing/2014/main" id="{375CBCAE-130D-5935-4629-7DCBE3BE5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46" y="1011620"/>
            <a:ext cx="5548552" cy="4834759"/>
          </a:xfrm>
          <a:prstGeom prst="rect">
            <a:avLst/>
          </a:prstGeom>
        </p:spPr>
      </p:pic>
    </p:spTree>
    <p:extLst>
      <p:ext uri="{BB962C8B-B14F-4D97-AF65-F5344CB8AC3E}">
        <p14:creationId xmlns:p14="http://schemas.microsoft.com/office/powerpoint/2010/main" val="4157870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croquis, dessin, homme, clipart&#10;&#10;Description générée automatiquement">
            <a:extLst>
              <a:ext uri="{FF2B5EF4-FFF2-40B4-BE49-F238E27FC236}">
                <a16:creationId xmlns:a16="http://schemas.microsoft.com/office/drawing/2014/main" id="{D3F9EB66-74C9-3EBF-1317-21A4F1BB81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170984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8DED2-07B6-418E-8CB1-54E00278DB90}"/>
              </a:ext>
            </a:extLst>
          </p:cNvPr>
          <p:cNvSpPr>
            <a:spLocks noGrp="1"/>
          </p:cNvSpPr>
          <p:nvPr>
            <p:ph type="title"/>
          </p:nvPr>
        </p:nvSpPr>
        <p:spPr>
          <a:xfrm>
            <a:off x="762000" y="1138036"/>
            <a:ext cx="4085665" cy="1402470"/>
          </a:xfrm>
        </p:spPr>
        <p:txBody>
          <a:bodyPr anchor="t">
            <a:normAutofit/>
          </a:bodyPr>
          <a:lstStyle/>
          <a:p>
            <a:r>
              <a:rPr lang="fr-FR" sz="3200" dirty="0"/>
              <a:t>LA FRATERNITE</a:t>
            </a:r>
          </a:p>
        </p:txBody>
      </p:sp>
      <p:cxnSp>
        <p:nvCxnSpPr>
          <p:cNvPr id="17" name="Straight Connector 16">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4F20884-E510-49CA-A7CC-015DC4B613BD}"/>
              </a:ext>
            </a:extLst>
          </p:cNvPr>
          <p:cNvSpPr>
            <a:spLocks noGrp="1"/>
          </p:cNvSpPr>
          <p:nvPr>
            <p:ph idx="1"/>
          </p:nvPr>
        </p:nvSpPr>
        <p:spPr>
          <a:xfrm>
            <a:off x="762000" y="2090058"/>
            <a:ext cx="6412523" cy="4052326"/>
          </a:xfrm>
        </p:spPr>
        <p:txBody>
          <a:bodyPr>
            <a:normAutofit/>
          </a:bodyPr>
          <a:lstStyle/>
          <a:p>
            <a:pPr marL="0" indent="0">
              <a:buNone/>
            </a:pPr>
            <a:r>
              <a:rPr lang="fr-FR" sz="2400" b="1" dirty="0"/>
              <a:t>5- La fraternité suppose la proximité</a:t>
            </a:r>
          </a:p>
          <a:p>
            <a:pPr marL="0" indent="0">
              <a:buNone/>
            </a:pPr>
            <a:endParaRPr lang="fr-FR" sz="2400" b="1" dirty="0"/>
          </a:p>
          <a:p>
            <a:r>
              <a:rPr lang="fr-FR" sz="2400" dirty="0"/>
              <a:t>Qui est mon prochain ? </a:t>
            </a:r>
          </a:p>
          <a:p>
            <a:pPr marL="0" indent="0">
              <a:buNone/>
            </a:pPr>
            <a:r>
              <a:rPr lang="fr-FR" sz="2400" b="1" dirty="0">
                <a:solidFill>
                  <a:srgbClr val="FF9900"/>
                </a:solidFill>
              </a:rPr>
              <a:t>Mon prochain est celui dont je m'approche</a:t>
            </a:r>
            <a:r>
              <a:rPr lang="fr-FR" sz="2400" dirty="0">
                <a:solidFill>
                  <a:srgbClr val="FF9900"/>
                </a:solidFill>
              </a:rPr>
              <a:t>.</a:t>
            </a:r>
          </a:p>
          <a:p>
            <a:pPr marL="0" indent="0">
              <a:buNone/>
            </a:pPr>
            <a:endParaRPr lang="fr-FR" sz="2400" dirty="0"/>
          </a:p>
          <a:p>
            <a:r>
              <a:rPr lang="fr-FR" sz="2400" dirty="0"/>
              <a:t>À chaque fois que nous nous approchons d'un de nos frères blessés, abandonnés sur le chemin, nous nous approchons du Christ</a:t>
            </a:r>
            <a:r>
              <a:rPr lang="fr-FR" sz="2000" dirty="0"/>
              <a:t>.</a:t>
            </a:r>
          </a:p>
          <a:p>
            <a:endParaRPr lang="fr-FR" sz="2000" dirty="0"/>
          </a:p>
        </p:txBody>
      </p:sp>
      <p:pic>
        <p:nvPicPr>
          <p:cNvPr id="5" name="Espace réservé du contenu 4" descr="Une image contenant croquis, dessin, homme, clipart&#10;&#10;Description générée automatiquement">
            <a:extLst>
              <a:ext uri="{FF2B5EF4-FFF2-40B4-BE49-F238E27FC236}">
                <a16:creationId xmlns:a16="http://schemas.microsoft.com/office/drawing/2014/main" id="{3C228A50-1A88-1AFB-E0C5-E3A8C1B7E7D2}"/>
              </a:ext>
            </a:extLst>
          </p:cNvPr>
          <p:cNvPicPr>
            <a:picLocks noChangeAspect="1"/>
          </p:cNvPicPr>
          <p:nvPr/>
        </p:nvPicPr>
        <p:blipFill>
          <a:blip r:embed="rId2">
            <a:extLst>
              <a:ext uri="{28A0092B-C50C-407E-A947-70E740481C1C}">
                <a14:useLocalDpi xmlns:a14="http://schemas.microsoft.com/office/drawing/2010/main" val="0"/>
              </a:ext>
            </a:extLst>
          </a:blip>
          <a:srcRect l="8654"/>
          <a:stretch/>
        </p:blipFill>
        <p:spPr>
          <a:xfrm>
            <a:off x="7174523" y="2090058"/>
            <a:ext cx="4803546" cy="3943976"/>
          </a:xfrm>
          <a:prstGeom prst="rect">
            <a:avLst/>
          </a:prstGeom>
        </p:spPr>
      </p:pic>
    </p:spTree>
    <p:extLst>
      <p:ext uri="{BB962C8B-B14F-4D97-AF65-F5344CB8AC3E}">
        <p14:creationId xmlns:p14="http://schemas.microsoft.com/office/powerpoint/2010/main" val="131440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439D3F-00E3-3694-14DC-3D11FA0A1B1C}"/>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oncepto de reunión de amigos masculinos. hombres jóvenes parados ...">
            <a:extLst>
              <a:ext uri="{FF2B5EF4-FFF2-40B4-BE49-F238E27FC236}">
                <a16:creationId xmlns:a16="http://schemas.microsoft.com/office/drawing/2014/main" id="{31756529-58E3-5FCC-B0FE-867387580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75" y="2059913"/>
            <a:ext cx="10115506" cy="290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086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4B7C27-F568-4CD9-BBBF-DD92C1068C99}"/>
              </a:ext>
            </a:extLst>
          </p:cNvPr>
          <p:cNvSpPr>
            <a:spLocks noGrp="1"/>
          </p:cNvSpPr>
          <p:nvPr>
            <p:ph type="title"/>
          </p:nvPr>
        </p:nvSpPr>
        <p:spPr>
          <a:xfrm>
            <a:off x="307054" y="332363"/>
            <a:ext cx="4267200" cy="1437406"/>
          </a:xfrm>
        </p:spPr>
        <p:txBody>
          <a:bodyPr anchor="t">
            <a:normAutofit/>
          </a:bodyPr>
          <a:lstStyle/>
          <a:p>
            <a:r>
              <a:rPr lang="fr-FR" sz="2400" b="1" dirty="0"/>
              <a:t>Dans la continuité</a:t>
            </a:r>
          </a:p>
        </p:txBody>
      </p:sp>
      <p:cxnSp>
        <p:nvCxnSpPr>
          <p:cNvPr id="17" name="Straight Connector 16">
            <a:extLst>
              <a:ext uri="{FF2B5EF4-FFF2-40B4-BE49-F238E27FC236}">
                <a16:creationId xmlns:a16="http://schemas.microsoft.com/office/drawing/2014/main" id="{37C77032-C865-6057-7D7A-E2743CFA20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765866B6-00D1-403F-B679-8DB92486EBEB}"/>
              </a:ext>
            </a:extLst>
          </p:cNvPr>
          <p:cNvSpPr>
            <a:spLocks noGrp="1"/>
          </p:cNvSpPr>
          <p:nvPr>
            <p:ph idx="1"/>
          </p:nvPr>
        </p:nvSpPr>
        <p:spPr>
          <a:xfrm>
            <a:off x="2827282" y="332363"/>
            <a:ext cx="9057663" cy="2590799"/>
          </a:xfrm>
        </p:spPr>
        <p:txBody>
          <a:bodyPr>
            <a:noAutofit/>
          </a:bodyPr>
          <a:lstStyle/>
          <a:p>
            <a:pPr marL="0" indent="0">
              <a:buNone/>
            </a:pPr>
            <a:r>
              <a:rPr lang="fr-FR" sz="2400" b="1" dirty="0"/>
              <a:t>1- La constitution de petites fraternités missionnaires</a:t>
            </a:r>
          </a:p>
          <a:p>
            <a:pPr marL="0" indent="0">
              <a:buNone/>
            </a:pPr>
            <a:endParaRPr lang="fr-FR" sz="1600" b="1" dirty="0"/>
          </a:p>
          <a:p>
            <a:r>
              <a:rPr lang="fr-FR" sz="2400" dirty="0"/>
              <a:t>Depuis longtemps déjà, de nombreux chrétiens se réunissent en petites équipes très diverses, en lien avec des mouvements, des familles spirituelles, des communautés. </a:t>
            </a:r>
          </a:p>
          <a:p>
            <a:pPr marL="0" indent="0">
              <a:buNone/>
            </a:pPr>
            <a:endParaRPr lang="fr-FR" sz="2000" dirty="0"/>
          </a:p>
          <a:p>
            <a:r>
              <a:rPr lang="fr-FR" sz="2400" dirty="0"/>
              <a:t>Ces petites fraternités intègrent </a:t>
            </a:r>
            <a:r>
              <a:rPr lang="fr-FR" sz="2400" b="1" dirty="0">
                <a:solidFill>
                  <a:srgbClr val="FF9900"/>
                </a:solidFill>
              </a:rPr>
              <a:t>la dimension conviviale et joyeuse</a:t>
            </a:r>
            <a:r>
              <a:rPr lang="fr-FR" sz="2400" dirty="0"/>
              <a:t>, la lecture de la Parole de Dieu avec un temps d'échange - le souci de la Charité concrète - la volonté d'accueillir des personnes nouvelles à tout moment.</a:t>
            </a:r>
          </a:p>
        </p:txBody>
      </p:sp>
      <p:pic>
        <p:nvPicPr>
          <p:cNvPr id="1026" name="Picture 2" descr="Concepto de reunión de amigos masculinos. hombres jóvenes parados ...">
            <a:extLst>
              <a:ext uri="{FF2B5EF4-FFF2-40B4-BE49-F238E27FC236}">
                <a16:creationId xmlns:a16="http://schemas.microsoft.com/office/drawing/2014/main" id="{BDB8EF07-9627-1DEF-07DA-48ADEE244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082" y="4165042"/>
            <a:ext cx="79629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283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510908-8277-7ECD-1B1C-17CAFE7D790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13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croquis, dessin, papier&#10;&#10;Description générée automatiquement">
            <a:extLst>
              <a:ext uri="{FF2B5EF4-FFF2-40B4-BE49-F238E27FC236}">
                <a16:creationId xmlns:a16="http://schemas.microsoft.com/office/drawing/2014/main" id="{820F71A3-A803-AC89-AAB0-6A44444F72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7565" y="643467"/>
            <a:ext cx="6496869" cy="5571066"/>
          </a:xfrm>
          <a:prstGeom prst="rect">
            <a:avLst/>
          </a:prstGeom>
        </p:spPr>
      </p:pic>
    </p:spTree>
    <p:extLst>
      <p:ext uri="{BB962C8B-B14F-4D97-AF65-F5344CB8AC3E}">
        <p14:creationId xmlns:p14="http://schemas.microsoft.com/office/powerpoint/2010/main" val="2881317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4B7C27-F568-4CD9-BBBF-DD92C1068C99}"/>
              </a:ext>
            </a:extLst>
          </p:cNvPr>
          <p:cNvSpPr>
            <a:spLocks noGrp="1"/>
          </p:cNvSpPr>
          <p:nvPr>
            <p:ph type="title"/>
          </p:nvPr>
        </p:nvSpPr>
        <p:spPr>
          <a:xfrm>
            <a:off x="558431" y="345740"/>
            <a:ext cx="3434180" cy="525406"/>
          </a:xfrm>
        </p:spPr>
        <p:txBody>
          <a:bodyPr anchor="t">
            <a:normAutofit fontScale="90000"/>
          </a:bodyPr>
          <a:lstStyle/>
          <a:p>
            <a:r>
              <a:rPr lang="fr-FR" sz="3200" b="1"/>
              <a:t>Dans la continuité</a:t>
            </a:r>
          </a:p>
        </p:txBody>
      </p:sp>
      <p:pic>
        <p:nvPicPr>
          <p:cNvPr id="5" name="Image 4" descr="Une image contenant texte, croquis, dessin, papier&#10;&#10;Description générée automatiquement">
            <a:extLst>
              <a:ext uri="{FF2B5EF4-FFF2-40B4-BE49-F238E27FC236}">
                <a16:creationId xmlns:a16="http://schemas.microsoft.com/office/drawing/2014/main" id="{EEAAF98D-4306-63F0-0069-D7D3AB956DA7}"/>
              </a:ext>
            </a:extLst>
          </p:cNvPr>
          <p:cNvPicPr>
            <a:picLocks noChangeAspect="1"/>
          </p:cNvPicPr>
          <p:nvPr/>
        </p:nvPicPr>
        <p:blipFill>
          <a:blip r:embed="rId2">
            <a:extLst>
              <a:ext uri="{28A0092B-C50C-407E-A947-70E740481C1C}">
                <a14:useLocalDpi xmlns:a14="http://schemas.microsoft.com/office/drawing/2010/main" val="0"/>
              </a:ext>
            </a:extLst>
          </a:blip>
          <a:srcRect r="5314" b="-1"/>
          <a:stretch/>
        </p:blipFill>
        <p:spPr>
          <a:xfrm>
            <a:off x="-3" y="1012477"/>
            <a:ext cx="5664455" cy="5129908"/>
          </a:xfrm>
          <a:prstGeom prst="rect">
            <a:avLst/>
          </a:prstGeom>
        </p:spPr>
      </p:pic>
      <p:cxnSp>
        <p:nvCxnSpPr>
          <p:cNvPr id="20" name="Straight Connector 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765866B6-00D1-403F-B679-8DB92486EBEB}"/>
              </a:ext>
            </a:extLst>
          </p:cNvPr>
          <p:cNvSpPr>
            <a:spLocks noGrp="1"/>
          </p:cNvSpPr>
          <p:nvPr>
            <p:ph idx="1"/>
          </p:nvPr>
        </p:nvSpPr>
        <p:spPr>
          <a:xfrm>
            <a:off x="5923128" y="2091560"/>
            <a:ext cx="5664452" cy="4050824"/>
          </a:xfrm>
        </p:spPr>
        <p:txBody>
          <a:bodyPr>
            <a:normAutofit/>
          </a:bodyPr>
          <a:lstStyle/>
          <a:p>
            <a:pPr marL="0" indent="0" algn="just">
              <a:buNone/>
            </a:pPr>
            <a:r>
              <a:rPr lang="fr-FR" sz="2200" b="1" dirty="0"/>
              <a:t>2- L’école de la Parole de Dieu</a:t>
            </a:r>
          </a:p>
          <a:p>
            <a:pPr marL="0" indent="0" algn="just">
              <a:buNone/>
            </a:pPr>
            <a:endParaRPr lang="fr-FR" sz="2200" b="1" dirty="0"/>
          </a:p>
          <a:p>
            <a:pPr marL="0" indent="0" algn="just">
              <a:buNone/>
            </a:pPr>
            <a:r>
              <a:rPr lang="fr-FR" sz="2200" dirty="0"/>
              <a:t>Il nous faut prendre les moyens de connaître Jésus vraiment, en entrant en relation et en dialogue avec lui. Le lieu premier, le lieu majeur où nous rencontrons le Christ, où nous entrons en dialogue avec Lui, c'est à travers </a:t>
            </a:r>
            <a:r>
              <a:rPr lang="fr-FR" sz="2200" b="1" dirty="0">
                <a:solidFill>
                  <a:schemeClr val="accent2"/>
                </a:solidFill>
              </a:rPr>
              <a:t>la lecture et la connaissance de l’Écriture</a:t>
            </a:r>
            <a:r>
              <a:rPr lang="fr-FR" sz="2200" dirty="0"/>
              <a:t>. </a:t>
            </a:r>
          </a:p>
        </p:txBody>
      </p:sp>
    </p:spTree>
    <p:extLst>
      <p:ext uri="{BB962C8B-B14F-4D97-AF65-F5344CB8AC3E}">
        <p14:creationId xmlns:p14="http://schemas.microsoft.com/office/powerpoint/2010/main" val="1224927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C2A9A09-2A79-1180-87DE-11785D9BF20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Initiatives à mettre en œuvre </a:t>
            </a:r>
          </a:p>
        </p:txBody>
      </p:sp>
      <p:graphicFrame>
        <p:nvGraphicFramePr>
          <p:cNvPr id="58" name="Espace réservé du contenu 2">
            <a:extLst>
              <a:ext uri="{FF2B5EF4-FFF2-40B4-BE49-F238E27FC236}">
                <a16:creationId xmlns:a16="http://schemas.microsoft.com/office/drawing/2014/main" id="{FB570656-9850-5F42-4169-6B7B89494F5D}"/>
              </a:ext>
            </a:extLst>
          </p:cNvPr>
          <p:cNvGraphicFramePr>
            <a:graphicFrameLocks noGrp="1"/>
          </p:cNvGraphicFramePr>
          <p:nvPr>
            <p:ph idx="1"/>
            <p:extLst>
              <p:ext uri="{D42A27DB-BD31-4B8C-83A1-F6EECF244321}">
                <p14:modId xmlns:p14="http://schemas.microsoft.com/office/powerpoint/2010/main" val="382530393"/>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7497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6D40554-85E9-3463-E53E-0CB6A6EA97ED}"/>
              </a:ext>
            </a:extLst>
          </p:cNvPr>
          <p:cNvSpPr>
            <a:spLocks noGrp="1"/>
          </p:cNvSpPr>
          <p:nvPr>
            <p:ph type="title"/>
          </p:nvPr>
        </p:nvSpPr>
        <p:spPr>
          <a:xfrm>
            <a:off x="841248" y="548640"/>
            <a:ext cx="3600860" cy="5431536"/>
          </a:xfrm>
        </p:spPr>
        <p:txBody>
          <a:bodyPr>
            <a:normAutofit/>
          </a:bodyPr>
          <a:lstStyle/>
          <a:p>
            <a:r>
              <a:rPr lang="fr-FR" sz="5400" dirty="0"/>
              <a:t>Conclusion</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4BF61CEB-F659-83FE-B515-401F4BAE2820}"/>
              </a:ext>
            </a:extLst>
          </p:cNvPr>
          <p:cNvSpPr>
            <a:spLocks noGrp="1"/>
          </p:cNvSpPr>
          <p:nvPr>
            <p:ph idx="1"/>
          </p:nvPr>
        </p:nvSpPr>
        <p:spPr>
          <a:xfrm>
            <a:off x="5126418" y="552091"/>
            <a:ext cx="6224335" cy="5431536"/>
          </a:xfrm>
        </p:spPr>
        <p:txBody>
          <a:bodyPr anchor="ctr">
            <a:normAutofit/>
          </a:bodyPr>
          <a:lstStyle/>
          <a:p>
            <a:pPr marL="0" indent="0">
              <a:buNone/>
            </a:pPr>
            <a:r>
              <a:rPr lang="fr-FR" sz="2200" i="1" dirty="0"/>
              <a:t>« Ni la mort ni la vie, ni les anges, ni les Principautés célestes, ni le présent ni l’avenir, ni les Puissances, ni les hauteurs, ni les abîmes, ni aucune autre créature, </a:t>
            </a:r>
            <a:r>
              <a:rPr lang="fr-FR" sz="2200" i="1" dirty="0">
                <a:solidFill>
                  <a:schemeClr val="accent2"/>
                </a:solidFill>
              </a:rPr>
              <a:t>rien ne pourra nous séparer de l’amour de Dieu qui est  dans le Christ Jésus notre Seigneur </a:t>
            </a:r>
            <a:r>
              <a:rPr lang="fr-FR" sz="2200" i="1" dirty="0"/>
              <a:t>».</a:t>
            </a:r>
          </a:p>
          <a:p>
            <a:pPr marL="0" indent="0">
              <a:buNone/>
            </a:pPr>
            <a:r>
              <a:rPr lang="fr-FR" sz="1400" i="1" dirty="0"/>
              <a:t>Lettre de St Paul aux Romains 8, 39</a:t>
            </a:r>
          </a:p>
          <a:p>
            <a:pPr marL="0" indent="0">
              <a:buNone/>
            </a:pPr>
            <a:endParaRPr lang="fr-FR" sz="2200" i="1" dirty="0"/>
          </a:p>
          <a:p>
            <a:pPr marL="0" indent="0">
              <a:buNone/>
            </a:pPr>
            <a:r>
              <a:rPr lang="fr-FR" sz="2200" dirty="0"/>
              <a:t>Attachons-nous au Christ.</a:t>
            </a:r>
          </a:p>
          <a:p>
            <a:pPr marL="0" indent="0">
              <a:buNone/>
            </a:pPr>
            <a:endParaRPr lang="fr-FR" sz="2200" dirty="0"/>
          </a:p>
        </p:txBody>
      </p:sp>
    </p:spTree>
    <p:extLst>
      <p:ext uri="{BB962C8B-B14F-4D97-AF65-F5344CB8AC3E}">
        <p14:creationId xmlns:p14="http://schemas.microsoft.com/office/powerpoint/2010/main" val="867603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3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croquis, Dessin d’enfant, texte, peinture&#10;&#10;Description générée automatiquement">
            <a:extLst>
              <a:ext uri="{FF2B5EF4-FFF2-40B4-BE49-F238E27FC236}">
                <a16:creationId xmlns:a16="http://schemas.microsoft.com/office/drawing/2014/main" id="{573A4CF3-F794-21B6-E6E3-50FCE7C58D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6269" y="643467"/>
            <a:ext cx="2799461" cy="5571066"/>
          </a:xfrm>
          <a:prstGeom prst="rect">
            <a:avLst/>
          </a:prstGeom>
        </p:spPr>
      </p:pic>
    </p:spTree>
    <p:extLst>
      <p:ext uri="{BB962C8B-B14F-4D97-AF65-F5344CB8AC3E}">
        <p14:creationId xmlns:p14="http://schemas.microsoft.com/office/powerpoint/2010/main" val="19064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8DED2-07B6-418E-8CB1-54E00278DB90}"/>
              </a:ext>
            </a:extLst>
          </p:cNvPr>
          <p:cNvSpPr>
            <a:spLocks noGrp="1"/>
          </p:cNvSpPr>
          <p:nvPr>
            <p:ph type="title"/>
          </p:nvPr>
        </p:nvSpPr>
        <p:spPr>
          <a:xfrm>
            <a:off x="1741555" y="522444"/>
            <a:ext cx="4544762" cy="1401183"/>
          </a:xfrm>
        </p:spPr>
        <p:txBody>
          <a:bodyPr anchor="t">
            <a:normAutofit/>
          </a:bodyPr>
          <a:lstStyle/>
          <a:p>
            <a:r>
              <a:rPr lang="fr-FR" sz="3200" b="1" dirty="0"/>
              <a:t>L’ESPERANCE</a:t>
            </a:r>
          </a:p>
        </p:txBody>
      </p:sp>
      <p:cxnSp>
        <p:nvCxnSpPr>
          <p:cNvPr id="16"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4F20884-E510-49CA-A7CC-015DC4B613BD}"/>
              </a:ext>
            </a:extLst>
          </p:cNvPr>
          <p:cNvSpPr>
            <a:spLocks noGrp="1"/>
          </p:cNvSpPr>
          <p:nvPr>
            <p:ph idx="1"/>
          </p:nvPr>
        </p:nvSpPr>
        <p:spPr>
          <a:xfrm>
            <a:off x="361741" y="1278295"/>
            <a:ext cx="7908052" cy="5353617"/>
          </a:xfrm>
        </p:spPr>
        <p:txBody>
          <a:bodyPr>
            <a:normAutofit fontScale="92500" lnSpcReduction="10000"/>
          </a:bodyPr>
          <a:lstStyle/>
          <a:p>
            <a:pPr marL="0" indent="0" algn="just">
              <a:buNone/>
            </a:pPr>
            <a:r>
              <a:rPr lang="fr-FR" b="1" dirty="0"/>
              <a:t>1- Quel Avenir ?</a:t>
            </a:r>
          </a:p>
          <a:p>
            <a:pPr algn="just"/>
            <a:r>
              <a:rPr lang="fr-FR" dirty="0"/>
              <a:t>Le propre des chrétiens, c'est qu'ils ont un avenir. Ce n'est pas qu'ils sachent dans les détails ce qui les attend, mais ils savent de manière générale que leur vie ne se termine pas dans le néant. C'est seulement lorsque l'avenir est assuré en tant que réalité positive que le présent devient vivable. </a:t>
            </a:r>
          </a:p>
          <a:p>
            <a:pPr algn="just"/>
            <a:r>
              <a:rPr lang="fr-FR" dirty="0"/>
              <a:t>Les chrétiens que nous sommes savent et croient que la </a:t>
            </a:r>
            <a:r>
              <a:rPr lang="fr-FR" b="1" dirty="0">
                <a:solidFill>
                  <a:schemeClr val="accent2"/>
                </a:solidFill>
              </a:rPr>
              <a:t>porte obscure de l'avenir a été grande ouverte</a:t>
            </a:r>
            <a:r>
              <a:rPr lang="fr-FR" dirty="0"/>
              <a:t> par la passion, la mort, la résurrection du Christ. C'est cela le cœur de notre foi, l’origine de notre espérance. Celui qui a l'Espérance vit différemment, une vie nouvelle est déjà donnée. Chacun de nous est définitivement aimé et quoi qu’il nous arrive, nous savons que nous sommes attendus par cet Amour.</a:t>
            </a:r>
          </a:p>
        </p:txBody>
      </p:sp>
      <p:pic>
        <p:nvPicPr>
          <p:cNvPr id="5" name="Image 4" descr="Une image contenant croquis, Dessin d’enfant, texte, peinture&#10;&#10;Description générée automatiquement">
            <a:extLst>
              <a:ext uri="{FF2B5EF4-FFF2-40B4-BE49-F238E27FC236}">
                <a16:creationId xmlns:a16="http://schemas.microsoft.com/office/drawing/2014/main" id="{1B5C63D7-5B13-262A-104A-F231FDA03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0132" y="1"/>
            <a:ext cx="3612144" cy="6858000"/>
          </a:xfrm>
          <a:prstGeom prst="rect">
            <a:avLst/>
          </a:prstGeom>
        </p:spPr>
      </p:pic>
    </p:spTree>
    <p:extLst>
      <p:ext uri="{BB962C8B-B14F-4D97-AF65-F5344CB8AC3E}">
        <p14:creationId xmlns:p14="http://schemas.microsoft.com/office/powerpoint/2010/main" val="4109861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dessin, croquis, illustration, Dessin d’enfant&#10;&#10;Description générée automatiquement">
            <a:extLst>
              <a:ext uri="{FF2B5EF4-FFF2-40B4-BE49-F238E27FC236}">
                <a16:creationId xmlns:a16="http://schemas.microsoft.com/office/drawing/2014/main" id="{232D223D-7F00-D922-0843-556C0758D8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7541" y="643468"/>
            <a:ext cx="3871890" cy="5571066"/>
          </a:xfrm>
          <a:prstGeom prst="rect">
            <a:avLst/>
          </a:prstGeom>
        </p:spPr>
      </p:pic>
      <p:sp>
        <p:nvSpPr>
          <p:cNvPr id="25" name="Freeform: Shape 18">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4069341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8DED2-07B6-418E-8CB1-54E00278DB90}"/>
              </a:ext>
            </a:extLst>
          </p:cNvPr>
          <p:cNvSpPr>
            <a:spLocks noGrp="1"/>
          </p:cNvSpPr>
          <p:nvPr>
            <p:ph type="title"/>
          </p:nvPr>
        </p:nvSpPr>
        <p:spPr>
          <a:xfrm>
            <a:off x="6863344" y="596047"/>
            <a:ext cx="5444382" cy="1402470"/>
          </a:xfrm>
        </p:spPr>
        <p:txBody>
          <a:bodyPr anchor="t">
            <a:normAutofit/>
          </a:bodyPr>
          <a:lstStyle/>
          <a:p>
            <a:r>
              <a:rPr lang="fr-FR" sz="3200" b="1" dirty="0"/>
              <a:t>L’ESPERANCE</a:t>
            </a:r>
          </a:p>
        </p:txBody>
      </p:sp>
      <p:pic>
        <p:nvPicPr>
          <p:cNvPr id="5" name="Image 4" descr="Une image contenant dessin, croquis, illustration, Dessin d’enfant&#10;&#10;Description générée automatiquement">
            <a:extLst>
              <a:ext uri="{FF2B5EF4-FFF2-40B4-BE49-F238E27FC236}">
                <a16:creationId xmlns:a16="http://schemas.microsoft.com/office/drawing/2014/main" id="{729D9086-C92A-314D-D691-249CC74A271E}"/>
              </a:ext>
            </a:extLst>
          </p:cNvPr>
          <p:cNvPicPr>
            <a:picLocks noChangeAspect="1"/>
          </p:cNvPicPr>
          <p:nvPr/>
        </p:nvPicPr>
        <p:blipFill>
          <a:blip r:embed="rId2">
            <a:extLst>
              <a:ext uri="{28A0092B-C50C-407E-A947-70E740481C1C}">
                <a14:useLocalDpi xmlns:a14="http://schemas.microsoft.com/office/drawing/2010/main" val="0"/>
              </a:ext>
            </a:extLst>
          </a:blip>
          <a:srcRect t="7472" r="-2" b="-2"/>
          <a:stretch/>
        </p:blipFill>
        <p:spPr>
          <a:xfrm>
            <a:off x="-1" y="10"/>
            <a:ext cx="5151179" cy="6857990"/>
          </a:xfrm>
          <a:prstGeom prst="rect">
            <a:avLst/>
          </a:prstGeom>
        </p:spPr>
      </p:pic>
      <p:cxnSp>
        <p:nvCxnSpPr>
          <p:cNvPr id="16"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4F20884-E510-49CA-A7CC-015DC4B613BD}"/>
              </a:ext>
            </a:extLst>
          </p:cNvPr>
          <p:cNvSpPr>
            <a:spLocks noGrp="1"/>
          </p:cNvSpPr>
          <p:nvPr>
            <p:ph idx="1"/>
          </p:nvPr>
        </p:nvSpPr>
        <p:spPr>
          <a:xfrm>
            <a:off x="5151178" y="1256045"/>
            <a:ext cx="7040822" cy="5601955"/>
          </a:xfrm>
        </p:spPr>
        <p:txBody>
          <a:bodyPr>
            <a:normAutofit lnSpcReduction="10000"/>
          </a:bodyPr>
          <a:lstStyle/>
          <a:p>
            <a:pPr marL="0" indent="0">
              <a:buNone/>
            </a:pPr>
            <a:r>
              <a:rPr lang="fr-FR" sz="2000" b="1" dirty="0"/>
              <a:t>2- Le Christ est ressuscité d’entre les morts</a:t>
            </a:r>
          </a:p>
          <a:p>
            <a:r>
              <a:rPr lang="fr-FR" sz="2000" dirty="0"/>
              <a:t>La foi chrétienne est fondée sur l'événement de la Résurrection. La Résurrection, c'est le passage à une vie nouvelle qui n'est plus soumise aux lois de la mort. Une vie d'un genre nouveau. La résurrection du Christ a inauguré une nouvelle dimension de l'être. </a:t>
            </a:r>
          </a:p>
          <a:p>
            <a:r>
              <a:rPr lang="fr-FR" sz="2000" dirty="0"/>
              <a:t>Et quand nous célébrons la Résurrection, le jour de Pâques, et tous les dimanches, ce n'est pas seulement faire mémoire d'un événement passé, mais c’est affirmer que Jésus est vivant, maintenant, au milieu de nous. Le jour de notre baptême, nous avons été plongés dans la mort et la résurrection, rendus participants à la vie divine. </a:t>
            </a:r>
          </a:p>
          <a:p>
            <a:r>
              <a:rPr lang="fr-FR" sz="2000" dirty="0"/>
              <a:t>Les chrétiens regardent le monde et les événements du monde </a:t>
            </a:r>
            <a:r>
              <a:rPr lang="fr-FR" sz="2000" b="1" dirty="0">
                <a:solidFill>
                  <a:schemeClr val="accent2"/>
                </a:solidFill>
              </a:rPr>
              <a:t>à la lumière de la mort et de la résurrection du Christ</a:t>
            </a:r>
            <a:r>
              <a:rPr lang="fr-FR" sz="2000" dirty="0"/>
              <a:t>. Il en découle que nous pouvons nous placer face à la méchanceté humaine dans une attitude de confiance fondamentale qui vient de la Foi.</a:t>
            </a:r>
          </a:p>
          <a:p>
            <a:r>
              <a:rPr lang="fr-FR" sz="2000" dirty="0"/>
              <a:t>En réalité, nous avons à vivre selon les critères des Béatitudes, dont le pape François dit qu'elles sont la carte d'identité des chrétiens.</a:t>
            </a:r>
          </a:p>
        </p:txBody>
      </p:sp>
    </p:spTree>
    <p:extLst>
      <p:ext uri="{BB962C8B-B14F-4D97-AF65-F5344CB8AC3E}">
        <p14:creationId xmlns:p14="http://schemas.microsoft.com/office/powerpoint/2010/main" val="328066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dessin, croquis, art, globe&#10;&#10;Description générée automatiquement">
            <a:extLst>
              <a:ext uri="{FF2B5EF4-FFF2-40B4-BE49-F238E27FC236}">
                <a16:creationId xmlns:a16="http://schemas.microsoft.com/office/drawing/2014/main" id="{F69E02D5-6034-CFBE-4E88-13DF98F70A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1235" y="914400"/>
            <a:ext cx="3453329" cy="4968819"/>
          </a:xfrm>
          <a:prstGeom prst="rect">
            <a:avLst/>
          </a:prstGeom>
        </p:spPr>
      </p:pic>
    </p:spTree>
    <p:extLst>
      <p:ext uri="{BB962C8B-B14F-4D97-AF65-F5344CB8AC3E}">
        <p14:creationId xmlns:p14="http://schemas.microsoft.com/office/powerpoint/2010/main" val="3081443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8DED2-07B6-418E-8CB1-54E00278DB90}"/>
              </a:ext>
            </a:extLst>
          </p:cNvPr>
          <p:cNvSpPr>
            <a:spLocks noGrp="1"/>
          </p:cNvSpPr>
          <p:nvPr>
            <p:ph type="title"/>
          </p:nvPr>
        </p:nvSpPr>
        <p:spPr>
          <a:xfrm>
            <a:off x="6943730" y="515038"/>
            <a:ext cx="5444382" cy="1402470"/>
          </a:xfrm>
        </p:spPr>
        <p:txBody>
          <a:bodyPr anchor="t">
            <a:normAutofit/>
          </a:bodyPr>
          <a:lstStyle/>
          <a:p>
            <a:r>
              <a:rPr lang="fr-FR" sz="3200" b="1" dirty="0"/>
              <a:t>L’ESPERANCE</a:t>
            </a:r>
          </a:p>
        </p:txBody>
      </p:sp>
      <p:pic>
        <p:nvPicPr>
          <p:cNvPr id="5" name="Image 4" descr="Une image contenant dessin, croquis, art, globe&#10;&#10;Description générée automatiquement">
            <a:extLst>
              <a:ext uri="{FF2B5EF4-FFF2-40B4-BE49-F238E27FC236}">
                <a16:creationId xmlns:a16="http://schemas.microsoft.com/office/drawing/2014/main" id="{3FBFF57C-9627-7F27-565D-47575E558114}"/>
              </a:ext>
            </a:extLst>
          </p:cNvPr>
          <p:cNvPicPr>
            <a:picLocks noChangeAspect="1"/>
          </p:cNvPicPr>
          <p:nvPr/>
        </p:nvPicPr>
        <p:blipFill>
          <a:blip r:embed="rId2">
            <a:extLst>
              <a:ext uri="{28A0092B-C50C-407E-A947-70E740481C1C}">
                <a14:useLocalDpi xmlns:a14="http://schemas.microsoft.com/office/drawing/2010/main" val="0"/>
              </a:ext>
            </a:extLst>
          </a:blip>
          <a:srcRect t="6032" r="-2" b="1438"/>
          <a:stretch/>
        </p:blipFill>
        <p:spPr>
          <a:xfrm>
            <a:off x="582884" y="757588"/>
            <a:ext cx="4256795" cy="5667258"/>
          </a:xfrm>
          <a:prstGeom prst="rect">
            <a:avLst/>
          </a:prstGeom>
        </p:spPr>
      </p:pic>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54F20884-E510-49CA-A7CC-015DC4B613BD}"/>
              </a:ext>
            </a:extLst>
          </p:cNvPr>
          <p:cNvSpPr>
            <a:spLocks noGrp="1"/>
          </p:cNvSpPr>
          <p:nvPr>
            <p:ph idx="1"/>
          </p:nvPr>
        </p:nvSpPr>
        <p:spPr>
          <a:xfrm>
            <a:off x="5074772" y="1316337"/>
            <a:ext cx="6802379" cy="5177763"/>
          </a:xfrm>
        </p:spPr>
        <p:txBody>
          <a:bodyPr>
            <a:normAutofit lnSpcReduction="10000"/>
          </a:bodyPr>
          <a:lstStyle/>
          <a:p>
            <a:pPr marL="0" indent="0" algn="just">
              <a:buNone/>
            </a:pPr>
            <a:r>
              <a:rPr lang="fr-FR" sz="2000" b="1" dirty="0"/>
              <a:t>3- Appelés à vivre autrement dans le monde</a:t>
            </a:r>
          </a:p>
          <a:p>
            <a:pPr marL="0" indent="0" algn="just">
              <a:buNone/>
            </a:pPr>
            <a:endParaRPr lang="fr-FR" sz="2000" b="1" dirty="0"/>
          </a:p>
          <a:p>
            <a:pPr algn="just"/>
            <a:r>
              <a:rPr lang="fr-FR" sz="2000" dirty="0"/>
              <a:t>Nous vivons dès maintenant de la Résurrection. Dans le mystère de la Résurrection, chacun de nous est déjà ressuscité (dit la liturgie). Même si nous savons qu'elle ne se déploiera totalement, dans la plénitude, qu’au Ciel.</a:t>
            </a:r>
          </a:p>
          <a:p>
            <a:pPr algn="just"/>
            <a:r>
              <a:rPr lang="fr-FR" sz="2000" dirty="0"/>
              <a:t>En conséquence, les chrétiens vivent autrement. Car aujourd'hui, notre monde et nous-même sommes tentés de réduire l'avenir à la vie présente et à tout ce qu'elle procure. Et donc à être condamnés à l'insatisfaction et la tristesse. Ou bien, compte tenu de la situation du monde, à désespérer de l'avenir, à vivre dans le non-sens, le désespoir et la violence. </a:t>
            </a:r>
          </a:p>
          <a:p>
            <a:pPr algn="just"/>
            <a:r>
              <a:rPr lang="fr-FR" sz="2000" dirty="0"/>
              <a:t>Ne mettons pas notre bonheur seulement dans les biens qui passent, mais dans les biens véritables. Cette Espérance n'est pas une invitation à vivre hors du monde, mais </a:t>
            </a:r>
            <a:r>
              <a:rPr lang="fr-FR" sz="2000" b="1" dirty="0">
                <a:solidFill>
                  <a:schemeClr val="accent2"/>
                </a:solidFill>
              </a:rPr>
              <a:t>autrement dans le monde</a:t>
            </a:r>
            <a:r>
              <a:rPr lang="fr-FR" sz="2000" dirty="0"/>
              <a:t>. Cela a des conséquences sur notre rapport aux biens matériels, à nos relations avec les autres. </a:t>
            </a:r>
          </a:p>
        </p:txBody>
      </p:sp>
    </p:spTree>
    <p:extLst>
      <p:ext uri="{BB962C8B-B14F-4D97-AF65-F5344CB8AC3E}">
        <p14:creationId xmlns:p14="http://schemas.microsoft.com/office/powerpoint/2010/main" val="2647421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0C8B68-3ABB-5993-3506-DBC8BC47CF8C}"/>
            </a:ext>
          </a:extLst>
        </p:cNvPr>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54" name="Freeform: Shape 37">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Espace réservé du contenu 4" descr="Une image contenant dessin, Dessin d’enfant, croquis, illustration&#10;&#10;Description générée automatiquement">
            <a:extLst>
              <a:ext uri="{FF2B5EF4-FFF2-40B4-BE49-F238E27FC236}">
                <a16:creationId xmlns:a16="http://schemas.microsoft.com/office/drawing/2014/main" id="{03E098E7-9F4D-86A3-5F90-D8B10766F9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2097" y="43100"/>
            <a:ext cx="4722725" cy="6795289"/>
          </a:xfrm>
          <a:prstGeom prst="rect">
            <a:avLst/>
          </a:prstGeom>
        </p:spPr>
      </p:pic>
    </p:spTree>
    <p:extLst>
      <p:ext uri="{BB962C8B-B14F-4D97-AF65-F5344CB8AC3E}">
        <p14:creationId xmlns:p14="http://schemas.microsoft.com/office/powerpoint/2010/main" val="4589361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1368</Words>
  <Application>Microsoft Office PowerPoint</Application>
  <PresentationFormat>Grand écran</PresentationFormat>
  <Paragraphs>79</Paragraphs>
  <Slides>28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28</vt:i4>
      </vt:variant>
    </vt:vector>
  </HeadingPairs>
  <TitlesOfParts>
    <vt:vector size="32" baseType="lpstr">
      <vt:lpstr>Arial</vt:lpstr>
      <vt:lpstr>Calibri</vt:lpstr>
      <vt:lpstr>Calibri Light</vt:lpstr>
      <vt:lpstr>Thème Office</vt:lpstr>
      <vt:lpstr>Présentation PowerPoint</vt:lpstr>
      <vt:lpstr>“ Espérance et Fraternité.  J'invite tous les chrétiens de notre diocèse d'Annecy à grandir dans l'Espérance et la Fraternité.   Dans la continuité de la lettre pastorale La joie d'être sauvé, que je vous ai adressée il y a un an, j'ai souhaité vous adresser une nouvelle lettre. Je me propose de vous partager quelques réflexions sur l'Espérance et sur l'enjeu de notre vie fraternelle.”                  Mgr Yves Le Saux</vt:lpstr>
      <vt:lpstr>Présentation PowerPoint</vt:lpstr>
      <vt:lpstr>L’ESPERANCE</vt:lpstr>
      <vt:lpstr>Présentation PowerPoint</vt:lpstr>
      <vt:lpstr>L’ESPERANCE</vt:lpstr>
      <vt:lpstr>Présentation PowerPoint</vt:lpstr>
      <vt:lpstr>L’ESPERANCE</vt:lpstr>
      <vt:lpstr>Présentation PowerPoint</vt:lpstr>
      <vt:lpstr>L’ESPERANCE</vt:lpstr>
      <vt:lpstr>Présentation PowerPoint</vt:lpstr>
      <vt:lpstr>L’ESPERANCE</vt:lpstr>
      <vt:lpstr>Présentation PowerPoint</vt:lpstr>
      <vt:lpstr>LA FRATERNITE</vt:lpstr>
      <vt:lpstr>Présentation PowerPoint</vt:lpstr>
      <vt:lpstr>LA FRATERNITE</vt:lpstr>
      <vt:lpstr>Présentation PowerPoint</vt:lpstr>
      <vt:lpstr>LA FRATERNITE</vt:lpstr>
      <vt:lpstr>Présentation PowerPoint</vt:lpstr>
      <vt:lpstr>LA FRATERNITE</vt:lpstr>
      <vt:lpstr>Présentation PowerPoint</vt:lpstr>
      <vt:lpstr>LA FRATERNITE</vt:lpstr>
      <vt:lpstr>Présentation PowerPoint</vt:lpstr>
      <vt:lpstr>Dans la continuité</vt:lpstr>
      <vt:lpstr>Présentation PowerPoint</vt:lpstr>
      <vt:lpstr>Dans la continuité</vt:lpstr>
      <vt:lpstr>Initiatives à mettre en œuvre </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ESPERANCE ET FRATERNITE</dc:title>
  <dc:creator>SANTE</dc:creator>
  <cp:lastModifiedBy>Eloise DROUX</cp:lastModifiedBy>
  <cp:revision>8</cp:revision>
  <dcterms:created xsi:type="dcterms:W3CDTF">2024-10-28T09:48:33Z</dcterms:created>
  <dcterms:modified xsi:type="dcterms:W3CDTF">2024-12-19T13:53:50Z</dcterms:modified>
</cp:coreProperties>
</file>